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709" r:id="rId2"/>
  </p:sldMasterIdLst>
  <p:notesMasterIdLst>
    <p:notesMasterId r:id="rId37"/>
  </p:notesMasterIdLst>
  <p:sldIdLst>
    <p:sldId id="348" r:id="rId3"/>
    <p:sldId id="3840" r:id="rId4"/>
    <p:sldId id="3836" r:id="rId5"/>
    <p:sldId id="3845" r:id="rId6"/>
    <p:sldId id="3846" r:id="rId7"/>
    <p:sldId id="3802" r:id="rId8"/>
    <p:sldId id="3829" r:id="rId9"/>
    <p:sldId id="3835" r:id="rId10"/>
    <p:sldId id="3809" r:id="rId11"/>
    <p:sldId id="3847" r:id="rId12"/>
    <p:sldId id="3849" r:id="rId13"/>
    <p:sldId id="3850" r:id="rId14"/>
    <p:sldId id="3852" r:id="rId15"/>
    <p:sldId id="3851" r:id="rId16"/>
    <p:sldId id="3854" r:id="rId17"/>
    <p:sldId id="3831" r:id="rId18"/>
    <p:sldId id="3814" r:id="rId19"/>
    <p:sldId id="3855" r:id="rId20"/>
    <p:sldId id="3853" r:id="rId21"/>
    <p:sldId id="3856" r:id="rId22"/>
    <p:sldId id="3833" r:id="rId23"/>
    <p:sldId id="3820" r:id="rId24"/>
    <p:sldId id="3862" r:id="rId25"/>
    <p:sldId id="3858" r:id="rId26"/>
    <p:sldId id="3861" r:id="rId27"/>
    <p:sldId id="3857" r:id="rId28"/>
    <p:sldId id="3859" r:id="rId29"/>
    <p:sldId id="3860" r:id="rId30"/>
    <p:sldId id="3834" r:id="rId31"/>
    <p:sldId id="3837" r:id="rId32"/>
    <p:sldId id="3863" r:id="rId33"/>
    <p:sldId id="3864" r:id="rId34"/>
    <p:sldId id="3865" r:id="rId35"/>
    <p:sldId id="280" r:id="rId36"/>
  </p:sldIdLst>
  <p:sldSz cx="9144000" cy="5143500" type="screen16x9"/>
  <p:notesSz cx="6858000" cy="9144000"/>
  <p:embeddedFontLst>
    <p:embeddedFont>
      <p:font typeface="#9Slide05 Phobia" panose="02000506000000020003" pitchFamily="2" charset="0"/>
      <p:regular r:id="rId38"/>
    </p:embeddedFont>
    <p:embeddedFont>
      <p:font typeface="#9Slide07 IcielLa Chic Pro Shad" panose="02000506090000020004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iny" panose="020B0604020202020204" charset="0"/>
      <p:regular r:id="rId44"/>
    </p:embeddedFont>
    <p:embeddedFont>
      <p:font typeface="Fira Sans" panose="020B0503050000020004" pitchFamily="34" charset="0"/>
      <p:regular r:id="rId45"/>
      <p:bold r:id="rId46"/>
      <p:italic r:id="rId47"/>
      <p:boldItalic r:id="rId48"/>
    </p:embeddedFont>
    <p:embeddedFont>
      <p:font typeface="Lobster" panose="00000500000000000000" pitchFamily="2" charset="0"/>
      <p:regular r:id="rId49"/>
    </p:embeddedFont>
    <p:embeddedFont>
      <p:font typeface="Nunito" pitchFamily="2" charset="0"/>
      <p:regular r:id="rId50"/>
      <p:bold r:id="rId51"/>
      <p:italic r:id="rId52"/>
      <p:boldItalic r:id="rId53"/>
    </p:embeddedFont>
    <p:embeddedFont>
      <p:font typeface="Public Sans" panose="020B0604020202020204" charset="0"/>
      <p:regular r:id="rId54"/>
      <p:bold r:id="rId55"/>
      <p:italic r:id="rId56"/>
      <p:boldItalic r:id="rId57"/>
    </p:embeddedFont>
    <p:embeddedFont>
      <p:font typeface="Satisfy" panose="020B0604020202020204" charset="0"/>
      <p:regular r:id="rId58"/>
    </p:embeddedFont>
    <p:embeddedFont>
      <p:font typeface="SVN-Poky's" panose="020B0606040200020203" pitchFamily="3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5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8F81"/>
    <a:srgbClr val="8CB027"/>
    <a:srgbClr val="FFFFFF"/>
    <a:srgbClr val="FDC6BF"/>
    <a:srgbClr val="FFFF53"/>
    <a:srgbClr val="8CC63F"/>
    <a:srgbClr val="FF0000"/>
    <a:srgbClr val="FFD42A"/>
    <a:srgbClr val="FCA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53" y="408"/>
      </p:cViewPr>
      <p:guideLst>
        <p:guide orient="horz" pos="1740"/>
        <p:guide pos="5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0719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0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4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2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0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3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E5BF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2" name="Google Shape;482;p11"/>
          <p:cNvSpPr txBox="1">
            <a:spLocks noGrp="1"/>
          </p:cNvSpPr>
          <p:nvPr>
            <p:ph type="body" idx="1"/>
          </p:nvPr>
        </p:nvSpPr>
        <p:spPr>
          <a:xfrm>
            <a:off x="2014800" y="3380825"/>
            <a:ext cx="5114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3" name="Google Shape;48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  <p:grpSp>
        <p:nvGrpSpPr>
          <p:cNvPr id="484" name="Google Shape;484;p11"/>
          <p:cNvGrpSpPr/>
          <p:nvPr/>
        </p:nvGrpSpPr>
        <p:grpSpPr>
          <a:xfrm rot="10800000">
            <a:off x="1147850" y="-1794042"/>
            <a:ext cx="6848292" cy="2900172"/>
            <a:chOff x="280870" y="3521399"/>
            <a:chExt cx="6848292" cy="2900172"/>
          </a:xfrm>
        </p:grpSpPr>
        <p:grpSp>
          <p:nvGrpSpPr>
            <p:cNvPr id="485" name="Google Shape;485;p11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486" name="Google Shape;486;p1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8" name="Google Shape;488;p1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489" name="Google Shape;489;p1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8" name="Google Shape;498;p11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499" name="Google Shape;499;p1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511" name="Google Shape;51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43787" y="2905575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66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47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"/>
          <p:cNvSpPr txBox="1">
            <a:spLocks noGrp="1"/>
          </p:cNvSpPr>
          <p:nvPr>
            <p:ph type="ctrTitle"/>
          </p:nvPr>
        </p:nvSpPr>
        <p:spPr>
          <a:xfrm>
            <a:off x="2826125" y="1602550"/>
            <a:ext cx="5413800" cy="11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629875" y="2672125"/>
            <a:ext cx="396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17" name="Google Shape;517;p13"/>
          <p:cNvGrpSpPr/>
          <p:nvPr/>
        </p:nvGrpSpPr>
        <p:grpSpPr>
          <a:xfrm>
            <a:off x="-258636" y="1889116"/>
            <a:ext cx="3642458" cy="3022516"/>
            <a:chOff x="-590875" y="347215"/>
            <a:chExt cx="2752557" cy="2284075"/>
          </a:xfrm>
        </p:grpSpPr>
        <p:sp>
          <p:nvSpPr>
            <p:cNvPr id="518" name="Google Shape;518;p13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13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521" name="Google Shape;521;p13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3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3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3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3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3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3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30" name="Google Shape;530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056250" y="-2671012"/>
            <a:ext cx="5143505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2729925" y="-3077087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0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08750" y="-3083537"/>
            <a:ext cx="51435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5"/>
          <p:cNvSpPr txBox="1">
            <a:spLocks noGrp="1"/>
          </p:cNvSpPr>
          <p:nvPr>
            <p:ph type="title" idx="2"/>
          </p:nvPr>
        </p:nvSpPr>
        <p:spPr>
          <a:xfrm>
            <a:off x="1547525" y="1487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0" name="Google Shape;620;p15"/>
          <p:cNvSpPr txBox="1">
            <a:spLocks noGrp="1"/>
          </p:cNvSpPr>
          <p:nvPr>
            <p:ph type="subTitle" idx="1"/>
          </p:nvPr>
        </p:nvSpPr>
        <p:spPr>
          <a:xfrm>
            <a:off x="1547523" y="1974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5"/>
          <p:cNvSpPr txBox="1">
            <a:spLocks noGrp="1"/>
          </p:cNvSpPr>
          <p:nvPr>
            <p:ph type="title" idx="3" hasCustomPrompt="1"/>
          </p:nvPr>
        </p:nvSpPr>
        <p:spPr>
          <a:xfrm>
            <a:off x="787150" y="1346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5"/>
          <p:cNvSpPr txBox="1">
            <a:spLocks noGrp="1"/>
          </p:cNvSpPr>
          <p:nvPr>
            <p:ph type="title" idx="4"/>
          </p:nvPr>
        </p:nvSpPr>
        <p:spPr>
          <a:xfrm>
            <a:off x="1547525" y="3003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3" name="Google Shape;623;p15"/>
          <p:cNvSpPr txBox="1">
            <a:spLocks noGrp="1"/>
          </p:cNvSpPr>
          <p:nvPr>
            <p:ph type="subTitle" idx="5"/>
          </p:nvPr>
        </p:nvSpPr>
        <p:spPr>
          <a:xfrm>
            <a:off x="1547523" y="3490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5"/>
          <p:cNvSpPr txBox="1">
            <a:spLocks noGrp="1"/>
          </p:cNvSpPr>
          <p:nvPr>
            <p:ph type="title" idx="6" hasCustomPrompt="1"/>
          </p:nvPr>
        </p:nvSpPr>
        <p:spPr>
          <a:xfrm>
            <a:off x="787150" y="2862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5" name="Google Shape;625;p15"/>
          <p:cNvSpPr txBox="1">
            <a:spLocks noGrp="1"/>
          </p:cNvSpPr>
          <p:nvPr>
            <p:ph type="title" idx="7"/>
          </p:nvPr>
        </p:nvSpPr>
        <p:spPr>
          <a:xfrm>
            <a:off x="5897575" y="1487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6" name="Google Shape;626;p15"/>
          <p:cNvSpPr txBox="1">
            <a:spLocks noGrp="1"/>
          </p:cNvSpPr>
          <p:nvPr>
            <p:ph type="subTitle" idx="8"/>
          </p:nvPr>
        </p:nvSpPr>
        <p:spPr>
          <a:xfrm>
            <a:off x="5897573" y="1974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5"/>
          <p:cNvSpPr txBox="1">
            <a:spLocks noGrp="1"/>
          </p:cNvSpPr>
          <p:nvPr>
            <p:ph type="title" idx="9" hasCustomPrompt="1"/>
          </p:nvPr>
        </p:nvSpPr>
        <p:spPr>
          <a:xfrm>
            <a:off x="5137200" y="1346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8" name="Google Shape;628;p15"/>
          <p:cNvSpPr txBox="1">
            <a:spLocks noGrp="1"/>
          </p:cNvSpPr>
          <p:nvPr>
            <p:ph type="title" idx="13"/>
          </p:nvPr>
        </p:nvSpPr>
        <p:spPr>
          <a:xfrm>
            <a:off x="5897575" y="3003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9" name="Google Shape;629;p15"/>
          <p:cNvSpPr txBox="1">
            <a:spLocks noGrp="1"/>
          </p:cNvSpPr>
          <p:nvPr>
            <p:ph type="subTitle" idx="14"/>
          </p:nvPr>
        </p:nvSpPr>
        <p:spPr>
          <a:xfrm>
            <a:off x="5897573" y="3490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5"/>
          <p:cNvSpPr txBox="1">
            <a:spLocks noGrp="1"/>
          </p:cNvSpPr>
          <p:nvPr>
            <p:ph type="title" idx="15" hasCustomPrompt="1"/>
          </p:nvPr>
        </p:nvSpPr>
        <p:spPr>
          <a:xfrm>
            <a:off x="5137200" y="2862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631" name="Google Shape;631;p15"/>
          <p:cNvGrpSpPr/>
          <p:nvPr/>
        </p:nvGrpSpPr>
        <p:grpSpPr>
          <a:xfrm>
            <a:off x="-1332977" y="4366873"/>
            <a:ext cx="11685984" cy="3091583"/>
            <a:chOff x="-1332977" y="4366873"/>
            <a:chExt cx="11685984" cy="3091583"/>
          </a:xfrm>
        </p:grpSpPr>
        <p:grpSp>
          <p:nvGrpSpPr>
            <p:cNvPr id="632" name="Google Shape;632;p15"/>
            <p:cNvGrpSpPr/>
            <p:nvPr/>
          </p:nvGrpSpPr>
          <p:grpSpPr>
            <a:xfrm rot="10800000">
              <a:off x="-133297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36" name="Google Shape;636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37" name="Google Shape;637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8" name="Google Shape;638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9" name="Google Shape;639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0" name="Google Shape;640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1" name="Google Shape;641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2" name="Google Shape;642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3" name="Google Shape;643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4" name="Google Shape;644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46" name="Google Shape;646;p15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47" name="Google Shape;647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49" name="Google Shape;649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50" name="Google Shape;650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1" name="Google Shape;651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2" name="Google Shape;652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6" name="Google Shape;656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7" name="Google Shape;657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8" name="Google Shape;658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659" name="Google Shape;659;p15"/>
            <p:cNvGrpSpPr/>
            <p:nvPr/>
          </p:nvGrpSpPr>
          <p:grpSpPr>
            <a:xfrm rot="10800000">
              <a:off x="305272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660" name="Google Shape;660;p15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61" name="Google Shape;661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63" name="Google Shape;663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64" name="Google Shape;664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5" name="Google Shape;665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6" name="Google Shape;666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7" name="Google Shape;667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8" name="Google Shape;668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9" name="Google Shape;669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0" name="Google Shape;670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1" name="Google Shape;671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2" name="Google Shape;672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73" name="Google Shape;673;p15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74" name="Google Shape;674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76" name="Google Shape;676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77" name="Google Shape;677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8" name="Google Shape;678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9" name="Google Shape;679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0" name="Google Shape;680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1" name="Google Shape;681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2" name="Google Shape;682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3" name="Google Shape;683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4" name="Google Shape;684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5" name="Google Shape;685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1067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19"/>
          <p:cNvGrpSpPr/>
          <p:nvPr/>
        </p:nvGrpSpPr>
        <p:grpSpPr>
          <a:xfrm>
            <a:off x="2046486" y="-1933552"/>
            <a:ext cx="11685984" cy="3091583"/>
            <a:chOff x="-1332977" y="4366873"/>
            <a:chExt cx="11685984" cy="3091583"/>
          </a:xfrm>
        </p:grpSpPr>
        <p:grpSp>
          <p:nvGrpSpPr>
            <p:cNvPr id="859" name="Google Shape;859;p19"/>
            <p:cNvGrpSpPr/>
            <p:nvPr/>
          </p:nvGrpSpPr>
          <p:grpSpPr>
            <a:xfrm rot="10800000">
              <a:off x="-133297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860" name="Google Shape;860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861" name="Google Shape;861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63" name="Google Shape;863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864" name="Google Shape;864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5" name="Google Shape;865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6" name="Google Shape;866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7" name="Google Shape;867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" name="Google Shape;868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" name="Google Shape;869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0" name="Google Shape;870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1" name="Google Shape;871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2" name="Google Shape;872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73" name="Google Shape;873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874" name="Google Shape;874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76" name="Google Shape;876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877" name="Google Shape;877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8" name="Google Shape;878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9" name="Google Shape;879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0" name="Google Shape;880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1" name="Google Shape;881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2" name="Google Shape;882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3" name="Google Shape;883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4" name="Google Shape;884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5" name="Google Shape;885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86" name="Google Shape;886;p19"/>
            <p:cNvGrpSpPr/>
            <p:nvPr/>
          </p:nvGrpSpPr>
          <p:grpSpPr>
            <a:xfrm rot="10800000">
              <a:off x="305272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887" name="Google Shape;887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888" name="Google Shape;888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90" name="Google Shape;890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891" name="Google Shape;891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2" name="Google Shape;892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3" name="Google Shape;893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4" name="Google Shape;894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5" name="Google Shape;895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6" name="Google Shape;896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7" name="Google Shape;897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8" name="Google Shape;898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9" name="Google Shape;899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00" name="Google Shape;900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01" name="Google Shape;901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03" name="Google Shape;903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04" name="Google Shape;904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5" name="Google Shape;905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6" name="Google Shape;906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7" name="Google Shape;907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8" name="Google Shape;908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9" name="Google Shape;909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0" name="Google Shape;910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1" name="Google Shape;911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2" name="Google Shape;912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913" name="Google Shape;913;p19"/>
          <p:cNvGrpSpPr/>
          <p:nvPr/>
        </p:nvGrpSpPr>
        <p:grpSpPr>
          <a:xfrm>
            <a:off x="-5129964" y="4146461"/>
            <a:ext cx="11685984" cy="3091583"/>
            <a:chOff x="-1332977" y="4366873"/>
            <a:chExt cx="11685984" cy="3091583"/>
          </a:xfrm>
        </p:grpSpPr>
        <p:grpSp>
          <p:nvGrpSpPr>
            <p:cNvPr id="914" name="Google Shape;914;p19"/>
            <p:cNvGrpSpPr/>
            <p:nvPr/>
          </p:nvGrpSpPr>
          <p:grpSpPr>
            <a:xfrm rot="10800000">
              <a:off x="-133297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915" name="Google Shape;915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16" name="Google Shape;916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18" name="Google Shape;918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19" name="Google Shape;919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0" name="Google Shape;920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1" name="Google Shape;921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2" name="Google Shape;922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3" name="Google Shape;923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4" name="Google Shape;924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5" name="Google Shape;925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6" name="Google Shape;926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7" name="Google Shape;927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28" name="Google Shape;928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29" name="Google Shape;929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31" name="Google Shape;931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32" name="Google Shape;932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" name="Google Shape;933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" name="Google Shape;934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5" name="Google Shape;935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6" name="Google Shape;936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7" name="Google Shape;937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8" name="Google Shape;938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9" name="Google Shape;939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0" name="Google Shape;940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941" name="Google Shape;941;p19"/>
            <p:cNvGrpSpPr/>
            <p:nvPr/>
          </p:nvGrpSpPr>
          <p:grpSpPr>
            <a:xfrm rot="10800000">
              <a:off x="305272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942" name="Google Shape;942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43" name="Google Shape;943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45" name="Google Shape;945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46" name="Google Shape;946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7" name="Google Shape;947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8" name="Google Shape;948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9" name="Google Shape;949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0" name="Google Shape;950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1" name="Google Shape;951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2" name="Google Shape;952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3" name="Google Shape;953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4" name="Google Shape;954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55" name="Google Shape;955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56" name="Google Shape;956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58" name="Google Shape;958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59" name="Google Shape;959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0" name="Google Shape;960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1" name="Google Shape;961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2" name="Google Shape;962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3" name="Google Shape;963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4" name="Google Shape;964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5" name="Google Shape;965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6" name="Google Shape;966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7" name="Google Shape;967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pic>
        <p:nvPicPr>
          <p:cNvPr id="968" name="Google Shape;96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29350" y="-1064287"/>
            <a:ext cx="51435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9"/>
          <p:cNvSpPr txBox="1">
            <a:spLocks noGrp="1"/>
          </p:cNvSpPr>
          <p:nvPr>
            <p:ph type="title"/>
          </p:nvPr>
        </p:nvSpPr>
        <p:spPr>
          <a:xfrm>
            <a:off x="2910750" y="1810288"/>
            <a:ext cx="3593400" cy="7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70" name="Google Shape;970;p19"/>
          <p:cNvSpPr txBox="1">
            <a:spLocks noGrp="1"/>
          </p:cNvSpPr>
          <p:nvPr>
            <p:ph type="title" idx="2" hasCustomPrompt="1"/>
          </p:nvPr>
        </p:nvSpPr>
        <p:spPr>
          <a:xfrm>
            <a:off x="6563800" y="1590000"/>
            <a:ext cx="1908600" cy="1963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1" name="Google Shape;971;p19"/>
          <p:cNvSpPr txBox="1">
            <a:spLocks noGrp="1"/>
          </p:cNvSpPr>
          <p:nvPr>
            <p:ph type="subTitle" idx="1"/>
          </p:nvPr>
        </p:nvSpPr>
        <p:spPr>
          <a:xfrm>
            <a:off x="3675754" y="3009513"/>
            <a:ext cx="28284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23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2"/>
          <p:cNvSpPr txBox="1">
            <a:spLocks noGrp="1"/>
          </p:cNvSpPr>
          <p:nvPr>
            <p:ph type="subTitle" idx="1"/>
          </p:nvPr>
        </p:nvSpPr>
        <p:spPr>
          <a:xfrm>
            <a:off x="1509600" y="1608788"/>
            <a:ext cx="26397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1107" name="Google Shape;1107;p22"/>
          <p:cNvSpPr txBox="1">
            <a:spLocks noGrp="1"/>
          </p:cNvSpPr>
          <p:nvPr>
            <p:ph type="subTitle" idx="2"/>
          </p:nvPr>
        </p:nvSpPr>
        <p:spPr>
          <a:xfrm>
            <a:off x="1578713" y="2114500"/>
            <a:ext cx="2639700" cy="16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8" name="Google Shape;1108;p22"/>
          <p:cNvSpPr txBox="1">
            <a:spLocks noGrp="1"/>
          </p:cNvSpPr>
          <p:nvPr>
            <p:ph type="subTitle" idx="3"/>
          </p:nvPr>
        </p:nvSpPr>
        <p:spPr>
          <a:xfrm>
            <a:off x="4917375" y="1609725"/>
            <a:ext cx="25788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1109" name="Google Shape;1109;p22"/>
          <p:cNvSpPr txBox="1">
            <a:spLocks noGrp="1"/>
          </p:cNvSpPr>
          <p:nvPr>
            <p:ph type="subTitle" idx="4"/>
          </p:nvPr>
        </p:nvSpPr>
        <p:spPr>
          <a:xfrm>
            <a:off x="4986488" y="2115872"/>
            <a:ext cx="2578800" cy="16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10" name="Google Shape;111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1" name="Google Shape;1111;p22"/>
          <p:cNvGrpSpPr/>
          <p:nvPr/>
        </p:nvGrpSpPr>
        <p:grpSpPr>
          <a:xfrm rot="10800000">
            <a:off x="7379511" y="2878511"/>
            <a:ext cx="7300280" cy="3091583"/>
            <a:chOff x="280870" y="3521399"/>
            <a:chExt cx="6848292" cy="2900172"/>
          </a:xfrm>
        </p:grpSpPr>
        <p:grpSp>
          <p:nvGrpSpPr>
            <p:cNvPr id="1112" name="Google Shape;1112;p22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113" name="Google Shape;1113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15" name="Google Shape;1115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16" name="Google Shape;1116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25" name="Google Shape;1125;p22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126" name="Google Shape;1126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8" name="Google Shape;1128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29" name="Google Shape;1129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138" name="Google Shape;1138;p22"/>
          <p:cNvGrpSpPr/>
          <p:nvPr/>
        </p:nvGrpSpPr>
        <p:grpSpPr>
          <a:xfrm rot="10800000">
            <a:off x="-5492764" y="-911464"/>
            <a:ext cx="7300280" cy="3091583"/>
            <a:chOff x="280870" y="3521399"/>
            <a:chExt cx="6848292" cy="2900172"/>
          </a:xfrm>
        </p:grpSpPr>
        <p:grpSp>
          <p:nvGrpSpPr>
            <p:cNvPr id="1139" name="Google Shape;1139;p22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140" name="Google Shape;1140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2" name="Google Shape;1142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43" name="Google Shape;1143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2" name="Google Shape;1152;p22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153" name="Google Shape;1153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5" name="Google Shape;1155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56" name="Google Shape;1156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165" name="Google Shape;116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58725" y="3114613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683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29"/>
          <p:cNvSpPr txBox="1">
            <a:spLocks noGrp="1"/>
          </p:cNvSpPr>
          <p:nvPr>
            <p:ph type="title"/>
          </p:nvPr>
        </p:nvSpPr>
        <p:spPr>
          <a:xfrm>
            <a:off x="419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37" name="Google Shape;1337;p29"/>
          <p:cNvGrpSpPr/>
          <p:nvPr/>
        </p:nvGrpSpPr>
        <p:grpSpPr>
          <a:xfrm rot="10800000">
            <a:off x="8051750" y="-55575"/>
            <a:ext cx="1151250" cy="1709575"/>
            <a:chOff x="-2627775" y="2462025"/>
            <a:chExt cx="1151250" cy="1709575"/>
          </a:xfrm>
        </p:grpSpPr>
        <p:sp>
          <p:nvSpPr>
            <p:cNvPr id="1338" name="Google Shape;1338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2" name="Google Shape;1382;p29"/>
          <p:cNvGrpSpPr/>
          <p:nvPr/>
        </p:nvGrpSpPr>
        <p:grpSpPr>
          <a:xfrm>
            <a:off x="-266916" y="2300986"/>
            <a:ext cx="1959888" cy="2910380"/>
            <a:chOff x="-2627775" y="2462025"/>
            <a:chExt cx="1151250" cy="1709575"/>
          </a:xfrm>
        </p:grpSpPr>
        <p:sp>
          <p:nvSpPr>
            <p:cNvPr id="1383" name="Google Shape;1383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29"/>
          <p:cNvGrpSpPr/>
          <p:nvPr/>
        </p:nvGrpSpPr>
        <p:grpSpPr>
          <a:xfrm rot="10800000">
            <a:off x="2392177" y="-1477415"/>
            <a:ext cx="4359623" cy="1846249"/>
            <a:chOff x="280870" y="3521399"/>
            <a:chExt cx="6848292" cy="2900172"/>
          </a:xfrm>
        </p:grpSpPr>
        <p:grpSp>
          <p:nvGrpSpPr>
            <p:cNvPr id="1428" name="Google Shape;1428;p29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429" name="Google Shape;1429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31" name="Google Shape;1431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32" name="Google Shape;1432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41" name="Google Shape;1441;p29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442" name="Google Shape;1442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4" name="Google Shape;1444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45" name="Google Shape;1445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54" name="Google Shape;1454;p29"/>
          <p:cNvGrpSpPr/>
          <p:nvPr/>
        </p:nvGrpSpPr>
        <p:grpSpPr>
          <a:xfrm rot="10800000">
            <a:off x="4843377" y="4586735"/>
            <a:ext cx="4359623" cy="1846249"/>
            <a:chOff x="280870" y="3521399"/>
            <a:chExt cx="6848292" cy="2900172"/>
          </a:xfrm>
        </p:grpSpPr>
        <p:grpSp>
          <p:nvGrpSpPr>
            <p:cNvPr id="1455" name="Google Shape;1455;p29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456" name="Google Shape;1456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58" name="Google Shape;1458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59" name="Google Shape;1459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68" name="Google Shape;1468;p29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469" name="Google Shape;1469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71" name="Google Shape;1471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72" name="Google Shape;1472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81" name="Google Shape;1481;p29"/>
          <p:cNvSpPr/>
          <p:nvPr/>
        </p:nvSpPr>
        <p:spPr>
          <a:xfrm>
            <a:off x="5301511" y="1918446"/>
            <a:ext cx="28130" cy="41443"/>
          </a:xfrm>
          <a:custGeom>
            <a:avLst/>
            <a:gdLst/>
            <a:ahLst/>
            <a:cxnLst/>
            <a:rect l="l" t="t" r="r" b="b"/>
            <a:pathLst>
              <a:path w="374" h="551" extrusionOk="0">
                <a:moveTo>
                  <a:pt x="1" y="550"/>
                </a:moveTo>
                <a:lnTo>
                  <a:pt x="196" y="280"/>
                </a:lnTo>
                <a:lnTo>
                  <a:pt x="373" y="1"/>
                </a:lnTo>
                <a:lnTo>
                  <a:pt x="196" y="280"/>
                </a:lnTo>
                <a:lnTo>
                  <a:pt x="1" y="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9"/>
          <p:cNvSpPr/>
          <p:nvPr/>
        </p:nvSpPr>
        <p:spPr>
          <a:xfrm>
            <a:off x="5404555" y="1849775"/>
            <a:ext cx="23241" cy="59645"/>
          </a:xfrm>
          <a:custGeom>
            <a:avLst/>
            <a:gdLst/>
            <a:ahLst/>
            <a:cxnLst/>
            <a:rect l="l" t="t" r="r" b="b"/>
            <a:pathLst>
              <a:path w="309" h="793" fill="none" extrusionOk="0">
                <a:moveTo>
                  <a:pt x="308" y="792"/>
                </a:moveTo>
                <a:lnTo>
                  <a:pt x="131" y="392"/>
                </a:lnTo>
                <a:lnTo>
                  <a:pt x="1" y="0"/>
                </a:lnTo>
                <a:lnTo>
                  <a:pt x="131" y="392"/>
                </a:lnTo>
                <a:lnTo>
                  <a:pt x="308" y="7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9"/>
          <p:cNvSpPr/>
          <p:nvPr/>
        </p:nvSpPr>
        <p:spPr>
          <a:xfrm>
            <a:off x="5353409" y="1875724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9"/>
          <p:cNvSpPr/>
          <p:nvPr/>
        </p:nvSpPr>
        <p:spPr>
          <a:xfrm>
            <a:off x="5353409" y="1832250"/>
            <a:ext cx="49115" cy="42797"/>
          </a:xfrm>
          <a:custGeom>
            <a:avLst/>
            <a:gdLst/>
            <a:ahLst/>
            <a:cxnLst/>
            <a:rect l="l" t="t" r="r" b="b"/>
            <a:pathLst>
              <a:path w="653" h="569" extrusionOk="0">
                <a:moveTo>
                  <a:pt x="0" y="569"/>
                </a:moveTo>
                <a:lnTo>
                  <a:pt x="103" y="364"/>
                </a:lnTo>
                <a:lnTo>
                  <a:pt x="187" y="159"/>
                </a:lnTo>
                <a:lnTo>
                  <a:pt x="224" y="84"/>
                </a:lnTo>
                <a:lnTo>
                  <a:pt x="354" y="10"/>
                </a:lnTo>
                <a:lnTo>
                  <a:pt x="420" y="0"/>
                </a:lnTo>
                <a:lnTo>
                  <a:pt x="494" y="10"/>
                </a:lnTo>
                <a:lnTo>
                  <a:pt x="625" y="93"/>
                </a:lnTo>
                <a:lnTo>
                  <a:pt x="653" y="168"/>
                </a:lnTo>
                <a:lnTo>
                  <a:pt x="625" y="93"/>
                </a:lnTo>
                <a:lnTo>
                  <a:pt x="494" y="10"/>
                </a:lnTo>
                <a:lnTo>
                  <a:pt x="420" y="0"/>
                </a:lnTo>
                <a:lnTo>
                  <a:pt x="354" y="10"/>
                </a:lnTo>
                <a:lnTo>
                  <a:pt x="224" y="84"/>
                </a:lnTo>
                <a:lnTo>
                  <a:pt x="187" y="159"/>
                </a:lnTo>
                <a:lnTo>
                  <a:pt x="103" y="364"/>
                </a:lnTo>
                <a:lnTo>
                  <a:pt x="0" y="5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5" name="Google Shape;1485;p29"/>
          <p:cNvGrpSpPr/>
          <p:nvPr/>
        </p:nvGrpSpPr>
        <p:grpSpPr>
          <a:xfrm>
            <a:off x="5733295" y="3598679"/>
            <a:ext cx="3206997" cy="2521091"/>
            <a:chOff x="1868925" y="1832927"/>
            <a:chExt cx="4041075" cy="3176778"/>
          </a:xfrm>
        </p:grpSpPr>
        <p:sp>
          <p:nvSpPr>
            <p:cNvPr id="1486" name="Google Shape;1486;p29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9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9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9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3" name="Google Shape;1513;p29"/>
          <p:cNvGrpSpPr/>
          <p:nvPr/>
        </p:nvGrpSpPr>
        <p:grpSpPr>
          <a:xfrm rot="-4506468">
            <a:off x="5780796" y="4276442"/>
            <a:ext cx="819867" cy="1165557"/>
            <a:chOff x="4589675" y="2804250"/>
            <a:chExt cx="332450" cy="472625"/>
          </a:xfrm>
        </p:grpSpPr>
        <p:sp>
          <p:nvSpPr>
            <p:cNvPr id="1514" name="Google Shape;1514;p29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351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30"/>
          <p:cNvSpPr txBox="1">
            <a:spLocks noGrp="1"/>
          </p:cNvSpPr>
          <p:nvPr>
            <p:ph type="title"/>
          </p:nvPr>
        </p:nvSpPr>
        <p:spPr>
          <a:xfrm>
            <a:off x="419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0" name="Google Shape;1540;p30"/>
          <p:cNvGrpSpPr/>
          <p:nvPr/>
        </p:nvGrpSpPr>
        <p:grpSpPr>
          <a:xfrm rot="10800000">
            <a:off x="8051750" y="-55575"/>
            <a:ext cx="1151250" cy="1709575"/>
            <a:chOff x="-2627775" y="2462025"/>
            <a:chExt cx="1151250" cy="1709575"/>
          </a:xfrm>
        </p:grpSpPr>
        <p:sp>
          <p:nvSpPr>
            <p:cNvPr id="1541" name="Google Shape;1541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30"/>
          <p:cNvGrpSpPr/>
          <p:nvPr/>
        </p:nvGrpSpPr>
        <p:grpSpPr>
          <a:xfrm>
            <a:off x="-388741" y="-900239"/>
            <a:ext cx="1959888" cy="2910380"/>
            <a:chOff x="-2627775" y="2462025"/>
            <a:chExt cx="1151250" cy="1709575"/>
          </a:xfrm>
        </p:grpSpPr>
        <p:sp>
          <p:nvSpPr>
            <p:cNvPr id="1586" name="Google Shape;1586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30"/>
          <p:cNvGrpSpPr/>
          <p:nvPr/>
        </p:nvGrpSpPr>
        <p:grpSpPr>
          <a:xfrm rot="10800000">
            <a:off x="-1466785" y="4004460"/>
            <a:ext cx="4359623" cy="1846249"/>
            <a:chOff x="280870" y="3521399"/>
            <a:chExt cx="6848292" cy="2900172"/>
          </a:xfrm>
        </p:grpSpPr>
        <p:grpSp>
          <p:nvGrpSpPr>
            <p:cNvPr id="1631" name="Google Shape;1631;p30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632" name="Google Shape;1632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4" name="Google Shape;1634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35" name="Google Shape;1635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44" name="Google Shape;1644;p30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645" name="Google Shape;1645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47" name="Google Shape;1647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48" name="Google Shape;1648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57" name="Google Shape;1657;p30"/>
          <p:cNvGrpSpPr/>
          <p:nvPr/>
        </p:nvGrpSpPr>
        <p:grpSpPr>
          <a:xfrm rot="10800000">
            <a:off x="4843377" y="4586735"/>
            <a:ext cx="4359623" cy="1846249"/>
            <a:chOff x="280870" y="3521399"/>
            <a:chExt cx="6848292" cy="2900172"/>
          </a:xfrm>
        </p:grpSpPr>
        <p:grpSp>
          <p:nvGrpSpPr>
            <p:cNvPr id="1658" name="Google Shape;1658;p30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659" name="Google Shape;1659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61" name="Google Shape;1661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62" name="Google Shape;1662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71" name="Google Shape;1671;p30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672" name="Google Shape;1672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74" name="Google Shape;1674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75" name="Google Shape;1675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684" name="Google Shape;1684;p30"/>
          <p:cNvSpPr/>
          <p:nvPr/>
        </p:nvSpPr>
        <p:spPr>
          <a:xfrm>
            <a:off x="5301511" y="1918446"/>
            <a:ext cx="28130" cy="41443"/>
          </a:xfrm>
          <a:custGeom>
            <a:avLst/>
            <a:gdLst/>
            <a:ahLst/>
            <a:cxnLst/>
            <a:rect l="l" t="t" r="r" b="b"/>
            <a:pathLst>
              <a:path w="374" h="551" extrusionOk="0">
                <a:moveTo>
                  <a:pt x="1" y="550"/>
                </a:moveTo>
                <a:lnTo>
                  <a:pt x="196" y="280"/>
                </a:lnTo>
                <a:lnTo>
                  <a:pt x="373" y="1"/>
                </a:lnTo>
                <a:lnTo>
                  <a:pt x="196" y="280"/>
                </a:lnTo>
                <a:lnTo>
                  <a:pt x="1" y="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30"/>
          <p:cNvSpPr/>
          <p:nvPr/>
        </p:nvSpPr>
        <p:spPr>
          <a:xfrm>
            <a:off x="5404555" y="1849775"/>
            <a:ext cx="23241" cy="59645"/>
          </a:xfrm>
          <a:custGeom>
            <a:avLst/>
            <a:gdLst/>
            <a:ahLst/>
            <a:cxnLst/>
            <a:rect l="l" t="t" r="r" b="b"/>
            <a:pathLst>
              <a:path w="309" h="793" fill="none" extrusionOk="0">
                <a:moveTo>
                  <a:pt x="308" y="792"/>
                </a:moveTo>
                <a:lnTo>
                  <a:pt x="131" y="392"/>
                </a:lnTo>
                <a:lnTo>
                  <a:pt x="1" y="0"/>
                </a:lnTo>
                <a:lnTo>
                  <a:pt x="131" y="392"/>
                </a:lnTo>
                <a:lnTo>
                  <a:pt x="308" y="7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30"/>
          <p:cNvSpPr/>
          <p:nvPr/>
        </p:nvSpPr>
        <p:spPr>
          <a:xfrm>
            <a:off x="5353409" y="1875724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30"/>
          <p:cNvSpPr/>
          <p:nvPr/>
        </p:nvSpPr>
        <p:spPr>
          <a:xfrm>
            <a:off x="5353409" y="1832250"/>
            <a:ext cx="49115" cy="42797"/>
          </a:xfrm>
          <a:custGeom>
            <a:avLst/>
            <a:gdLst/>
            <a:ahLst/>
            <a:cxnLst/>
            <a:rect l="l" t="t" r="r" b="b"/>
            <a:pathLst>
              <a:path w="653" h="569" extrusionOk="0">
                <a:moveTo>
                  <a:pt x="0" y="569"/>
                </a:moveTo>
                <a:lnTo>
                  <a:pt x="103" y="364"/>
                </a:lnTo>
                <a:lnTo>
                  <a:pt x="187" y="159"/>
                </a:lnTo>
                <a:lnTo>
                  <a:pt x="224" y="84"/>
                </a:lnTo>
                <a:lnTo>
                  <a:pt x="354" y="10"/>
                </a:lnTo>
                <a:lnTo>
                  <a:pt x="420" y="0"/>
                </a:lnTo>
                <a:lnTo>
                  <a:pt x="494" y="10"/>
                </a:lnTo>
                <a:lnTo>
                  <a:pt x="625" y="93"/>
                </a:lnTo>
                <a:lnTo>
                  <a:pt x="653" y="168"/>
                </a:lnTo>
                <a:lnTo>
                  <a:pt x="625" y="93"/>
                </a:lnTo>
                <a:lnTo>
                  <a:pt x="494" y="10"/>
                </a:lnTo>
                <a:lnTo>
                  <a:pt x="420" y="0"/>
                </a:lnTo>
                <a:lnTo>
                  <a:pt x="354" y="10"/>
                </a:lnTo>
                <a:lnTo>
                  <a:pt x="224" y="84"/>
                </a:lnTo>
                <a:lnTo>
                  <a:pt x="187" y="159"/>
                </a:lnTo>
                <a:lnTo>
                  <a:pt x="103" y="364"/>
                </a:lnTo>
                <a:lnTo>
                  <a:pt x="0" y="5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8" name="Google Shape;1688;p30"/>
          <p:cNvGrpSpPr/>
          <p:nvPr/>
        </p:nvGrpSpPr>
        <p:grpSpPr>
          <a:xfrm>
            <a:off x="5995995" y="2854254"/>
            <a:ext cx="3206997" cy="2521091"/>
            <a:chOff x="1868925" y="1832927"/>
            <a:chExt cx="4041075" cy="3176778"/>
          </a:xfrm>
        </p:grpSpPr>
        <p:sp>
          <p:nvSpPr>
            <p:cNvPr id="1689" name="Google Shape;1689;p30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0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0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0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0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0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0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0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0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0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0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0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0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0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0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0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0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0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0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0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0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0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0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0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0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0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0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30"/>
          <p:cNvGrpSpPr/>
          <p:nvPr/>
        </p:nvGrpSpPr>
        <p:grpSpPr>
          <a:xfrm rot="-4506468">
            <a:off x="1043371" y="3792680"/>
            <a:ext cx="819867" cy="1165557"/>
            <a:chOff x="4589675" y="2804250"/>
            <a:chExt cx="332450" cy="472625"/>
          </a:xfrm>
        </p:grpSpPr>
        <p:sp>
          <p:nvSpPr>
            <p:cNvPr id="1717" name="Google Shape;1717;p30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0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0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0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0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0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0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0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0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0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0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0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0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0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0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0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0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0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0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0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0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0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0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0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1150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31"/>
          <p:cNvSpPr txBox="1">
            <a:spLocks noGrp="1"/>
          </p:cNvSpPr>
          <p:nvPr>
            <p:ph type="title"/>
          </p:nvPr>
        </p:nvSpPr>
        <p:spPr>
          <a:xfrm>
            <a:off x="419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43" name="Google Shape;1743;p31"/>
          <p:cNvGrpSpPr/>
          <p:nvPr/>
        </p:nvGrpSpPr>
        <p:grpSpPr>
          <a:xfrm rot="-5400000">
            <a:off x="7725206" y="3034851"/>
            <a:ext cx="2090094" cy="3103733"/>
            <a:chOff x="-2627775" y="2462025"/>
            <a:chExt cx="1151250" cy="1709575"/>
          </a:xfrm>
        </p:grpSpPr>
        <p:sp>
          <p:nvSpPr>
            <p:cNvPr id="1744" name="Google Shape;1744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31"/>
          <p:cNvGrpSpPr/>
          <p:nvPr/>
        </p:nvGrpSpPr>
        <p:grpSpPr>
          <a:xfrm>
            <a:off x="-388741" y="-900239"/>
            <a:ext cx="1959888" cy="2910380"/>
            <a:chOff x="-2627775" y="2462025"/>
            <a:chExt cx="1151250" cy="1709575"/>
          </a:xfrm>
        </p:grpSpPr>
        <p:sp>
          <p:nvSpPr>
            <p:cNvPr id="1789" name="Google Shape;1789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31"/>
          <p:cNvGrpSpPr/>
          <p:nvPr/>
        </p:nvGrpSpPr>
        <p:grpSpPr>
          <a:xfrm rot="10800000">
            <a:off x="-1466785" y="4004460"/>
            <a:ext cx="4359623" cy="1846249"/>
            <a:chOff x="280870" y="3521399"/>
            <a:chExt cx="6848292" cy="2900172"/>
          </a:xfrm>
        </p:grpSpPr>
        <p:grpSp>
          <p:nvGrpSpPr>
            <p:cNvPr id="1834" name="Google Shape;1834;p31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835" name="Google Shape;1835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7" name="Google Shape;1837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38" name="Google Shape;1838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47" name="Google Shape;1847;p31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848" name="Google Shape;1848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50" name="Google Shape;1850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51" name="Google Shape;1851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860" name="Google Shape;1860;p31"/>
          <p:cNvGrpSpPr/>
          <p:nvPr/>
        </p:nvGrpSpPr>
        <p:grpSpPr>
          <a:xfrm rot="5400000">
            <a:off x="6988952" y="664123"/>
            <a:ext cx="4359623" cy="1846249"/>
            <a:chOff x="280870" y="3521399"/>
            <a:chExt cx="6848292" cy="2900172"/>
          </a:xfrm>
        </p:grpSpPr>
        <p:grpSp>
          <p:nvGrpSpPr>
            <p:cNvPr id="1861" name="Google Shape;1861;p31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862" name="Google Shape;1862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64" name="Google Shape;1864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65" name="Google Shape;1865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6" name="Google Shape;1866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74" name="Google Shape;1874;p31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875" name="Google Shape;1875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77" name="Google Shape;1877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78" name="Google Shape;1878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887" name="Google Shape;1887;p31"/>
          <p:cNvSpPr/>
          <p:nvPr/>
        </p:nvSpPr>
        <p:spPr>
          <a:xfrm>
            <a:off x="5301511" y="1918446"/>
            <a:ext cx="28130" cy="41443"/>
          </a:xfrm>
          <a:custGeom>
            <a:avLst/>
            <a:gdLst/>
            <a:ahLst/>
            <a:cxnLst/>
            <a:rect l="l" t="t" r="r" b="b"/>
            <a:pathLst>
              <a:path w="374" h="551" extrusionOk="0">
                <a:moveTo>
                  <a:pt x="1" y="550"/>
                </a:moveTo>
                <a:lnTo>
                  <a:pt x="196" y="280"/>
                </a:lnTo>
                <a:lnTo>
                  <a:pt x="373" y="1"/>
                </a:lnTo>
                <a:lnTo>
                  <a:pt x="196" y="280"/>
                </a:lnTo>
                <a:lnTo>
                  <a:pt x="1" y="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31"/>
          <p:cNvSpPr/>
          <p:nvPr/>
        </p:nvSpPr>
        <p:spPr>
          <a:xfrm>
            <a:off x="5404555" y="1849775"/>
            <a:ext cx="23241" cy="59645"/>
          </a:xfrm>
          <a:custGeom>
            <a:avLst/>
            <a:gdLst/>
            <a:ahLst/>
            <a:cxnLst/>
            <a:rect l="l" t="t" r="r" b="b"/>
            <a:pathLst>
              <a:path w="309" h="793" fill="none" extrusionOk="0">
                <a:moveTo>
                  <a:pt x="308" y="792"/>
                </a:moveTo>
                <a:lnTo>
                  <a:pt x="131" y="392"/>
                </a:lnTo>
                <a:lnTo>
                  <a:pt x="1" y="0"/>
                </a:lnTo>
                <a:lnTo>
                  <a:pt x="131" y="392"/>
                </a:lnTo>
                <a:lnTo>
                  <a:pt x="308" y="7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31"/>
          <p:cNvSpPr/>
          <p:nvPr/>
        </p:nvSpPr>
        <p:spPr>
          <a:xfrm>
            <a:off x="5353409" y="1875724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31"/>
          <p:cNvSpPr/>
          <p:nvPr/>
        </p:nvSpPr>
        <p:spPr>
          <a:xfrm>
            <a:off x="5353409" y="1832250"/>
            <a:ext cx="49115" cy="42797"/>
          </a:xfrm>
          <a:custGeom>
            <a:avLst/>
            <a:gdLst/>
            <a:ahLst/>
            <a:cxnLst/>
            <a:rect l="l" t="t" r="r" b="b"/>
            <a:pathLst>
              <a:path w="653" h="569" extrusionOk="0">
                <a:moveTo>
                  <a:pt x="0" y="569"/>
                </a:moveTo>
                <a:lnTo>
                  <a:pt x="103" y="364"/>
                </a:lnTo>
                <a:lnTo>
                  <a:pt x="187" y="159"/>
                </a:lnTo>
                <a:lnTo>
                  <a:pt x="224" y="84"/>
                </a:lnTo>
                <a:lnTo>
                  <a:pt x="354" y="10"/>
                </a:lnTo>
                <a:lnTo>
                  <a:pt x="420" y="0"/>
                </a:lnTo>
                <a:lnTo>
                  <a:pt x="494" y="10"/>
                </a:lnTo>
                <a:lnTo>
                  <a:pt x="625" y="93"/>
                </a:lnTo>
                <a:lnTo>
                  <a:pt x="653" y="168"/>
                </a:lnTo>
                <a:lnTo>
                  <a:pt x="625" y="93"/>
                </a:lnTo>
                <a:lnTo>
                  <a:pt x="494" y="10"/>
                </a:lnTo>
                <a:lnTo>
                  <a:pt x="420" y="0"/>
                </a:lnTo>
                <a:lnTo>
                  <a:pt x="354" y="10"/>
                </a:lnTo>
                <a:lnTo>
                  <a:pt x="224" y="84"/>
                </a:lnTo>
                <a:lnTo>
                  <a:pt x="187" y="159"/>
                </a:lnTo>
                <a:lnTo>
                  <a:pt x="103" y="364"/>
                </a:lnTo>
                <a:lnTo>
                  <a:pt x="0" y="5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1" name="Google Shape;1891;p31"/>
          <p:cNvGrpSpPr/>
          <p:nvPr/>
        </p:nvGrpSpPr>
        <p:grpSpPr>
          <a:xfrm flipH="1">
            <a:off x="270470" y="3219704"/>
            <a:ext cx="3206997" cy="2521091"/>
            <a:chOff x="1868925" y="1832927"/>
            <a:chExt cx="4041075" cy="3176778"/>
          </a:xfrm>
        </p:grpSpPr>
        <p:sp>
          <p:nvSpPr>
            <p:cNvPr id="1892" name="Google Shape;1892;p31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31"/>
          <p:cNvGrpSpPr/>
          <p:nvPr/>
        </p:nvGrpSpPr>
        <p:grpSpPr>
          <a:xfrm rot="-4506468">
            <a:off x="1043371" y="3792680"/>
            <a:ext cx="819867" cy="1165557"/>
            <a:chOff x="4589675" y="2804250"/>
            <a:chExt cx="332450" cy="472625"/>
          </a:xfrm>
        </p:grpSpPr>
        <p:sp>
          <p:nvSpPr>
            <p:cNvPr id="1920" name="Google Shape;1920;p31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4" name="Google Shape;1944;p31"/>
          <p:cNvGrpSpPr/>
          <p:nvPr/>
        </p:nvGrpSpPr>
        <p:grpSpPr>
          <a:xfrm rot="-4506468">
            <a:off x="8360321" y="789730"/>
            <a:ext cx="819867" cy="1165557"/>
            <a:chOff x="4589675" y="2804250"/>
            <a:chExt cx="332450" cy="472625"/>
          </a:xfrm>
        </p:grpSpPr>
        <p:sp>
          <p:nvSpPr>
            <p:cNvPr id="1945" name="Google Shape;1945;p31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583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  <p:sp>
        <p:nvSpPr>
          <p:cNvPr id="379" name="Google Shape;37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80" name="Google Shape;380;p6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2526925" y="3219074"/>
            <a:ext cx="4665571" cy="466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856900" y="-1073951"/>
            <a:ext cx="4665571" cy="4665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6"/>
          <p:cNvGrpSpPr/>
          <p:nvPr/>
        </p:nvGrpSpPr>
        <p:grpSpPr>
          <a:xfrm>
            <a:off x="-738151" y="-136409"/>
            <a:ext cx="2389494" cy="1982805"/>
            <a:chOff x="-590875" y="347215"/>
            <a:chExt cx="2752557" cy="2284075"/>
          </a:xfrm>
        </p:grpSpPr>
        <p:sp>
          <p:nvSpPr>
            <p:cNvPr id="383" name="Google Shape;383;p6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6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386" name="Google Shape;386;p6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6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6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5" name="Google Shape;395;p6"/>
          <p:cNvGrpSpPr/>
          <p:nvPr/>
        </p:nvGrpSpPr>
        <p:grpSpPr>
          <a:xfrm flipH="1">
            <a:off x="7856899" y="3499066"/>
            <a:ext cx="2389494" cy="1982805"/>
            <a:chOff x="-590875" y="347215"/>
            <a:chExt cx="2752557" cy="2284075"/>
          </a:xfrm>
        </p:grpSpPr>
        <p:sp>
          <p:nvSpPr>
            <p:cNvPr id="396" name="Google Shape;396;p6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6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399" name="Google Shape;399;p6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6"/>
          <p:cNvGrpSpPr/>
          <p:nvPr/>
        </p:nvGrpSpPr>
        <p:grpSpPr>
          <a:xfrm>
            <a:off x="8402474" y="4204424"/>
            <a:ext cx="537838" cy="764613"/>
            <a:chOff x="4589675" y="2804250"/>
            <a:chExt cx="332450" cy="472625"/>
          </a:xfrm>
        </p:grpSpPr>
        <p:sp>
          <p:nvSpPr>
            <p:cNvPr id="409" name="Google Shape;409;p6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14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48388" y="-660175"/>
            <a:ext cx="51435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  <p:sp>
        <p:nvSpPr>
          <p:cNvPr id="460" name="Google Shape;460;p9"/>
          <p:cNvSpPr txBox="1">
            <a:spLocks noGrp="1"/>
          </p:cNvSpPr>
          <p:nvPr>
            <p:ph type="subTitle" idx="1"/>
          </p:nvPr>
        </p:nvSpPr>
        <p:spPr>
          <a:xfrm>
            <a:off x="1002275" y="1846225"/>
            <a:ext cx="32730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461" name="Google Shape;461;p9"/>
          <p:cNvSpPr txBox="1">
            <a:spLocks noGrp="1"/>
          </p:cNvSpPr>
          <p:nvPr>
            <p:ph type="body" idx="2"/>
          </p:nvPr>
        </p:nvSpPr>
        <p:spPr>
          <a:xfrm>
            <a:off x="1002275" y="2342750"/>
            <a:ext cx="2747100" cy="2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2" name="Google Shape;462;p9"/>
          <p:cNvSpPr txBox="1">
            <a:spLocks noGrp="1"/>
          </p:cNvSpPr>
          <p:nvPr>
            <p:ph type="title"/>
          </p:nvPr>
        </p:nvSpPr>
        <p:spPr>
          <a:xfrm>
            <a:off x="705300" y="575845"/>
            <a:ext cx="773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9"/>
          <p:cNvGrpSpPr/>
          <p:nvPr/>
        </p:nvGrpSpPr>
        <p:grpSpPr>
          <a:xfrm rot="10800000">
            <a:off x="6228709" y="3778209"/>
            <a:ext cx="3352064" cy="2781546"/>
            <a:chOff x="-590875" y="347215"/>
            <a:chExt cx="2752557" cy="2284075"/>
          </a:xfrm>
        </p:grpSpPr>
        <p:sp>
          <p:nvSpPr>
            <p:cNvPr id="464" name="Google Shape;464;p9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" name="Google Shape;466;p9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467" name="Google Shape;467;p9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9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9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76" name="Google Shape;47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14787" y="-3753450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77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73" r:id="rId5"/>
    <p:sldLayoutId id="2147483675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B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bster"/>
              <a:buNone/>
              <a:defRPr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Fira Sans"/>
              <a:buChar char="●"/>
              <a:defRPr sz="180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○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■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●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○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■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●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ra Sans"/>
              <a:buChar char="○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Fira Sans"/>
              <a:buChar char="■"/>
              <a:defRPr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0D52E7B-0EA9-D380-DF88-37B941BF07D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13512" y="-154113"/>
            <a:ext cx="1513512" cy="15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62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462BA308-BAD9-BB81-2EDE-5A3AB49C0CE0}"/>
              </a:ext>
            </a:extLst>
          </p:cNvPr>
          <p:cNvSpPr/>
          <p:nvPr/>
        </p:nvSpPr>
        <p:spPr>
          <a:xfrm>
            <a:off x="1484555" y="388177"/>
            <a:ext cx="6116395" cy="3555173"/>
          </a:xfrm>
          <a:prstGeom prst="ellipse">
            <a:avLst/>
          </a:prstGeom>
          <a:solidFill>
            <a:schemeClr val="tx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8AB455-8510-8056-C49A-635B4BAF9C9E}"/>
              </a:ext>
            </a:extLst>
          </p:cNvPr>
          <p:cNvSpPr txBox="1"/>
          <p:nvPr/>
        </p:nvSpPr>
        <p:spPr>
          <a:xfrm>
            <a:off x="2830049" y="598345"/>
            <a:ext cx="367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rPr>
              <a:t>Thứ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rPr>
              <a:t> … </a:t>
            </a:r>
            <a:r>
              <a:rPr kumimoji="0" lang="vi-VN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rPr>
              <a:t>ngày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rPr>
              <a:t> … </a:t>
            </a:r>
            <a:r>
              <a:rPr kumimoji="0" lang="vi-VN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rPr>
              <a:t>tháng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rPr>
              <a:t> … năm …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Phobia" panose="02000506000000020003" pitchFamily="2" charset="0"/>
              <a:cs typeface="Arial"/>
              <a:sym typeface="Arial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8DC41662-4751-5C46-92E3-780B9F759305}"/>
              </a:ext>
            </a:extLst>
          </p:cNvPr>
          <p:cNvGrpSpPr/>
          <p:nvPr/>
        </p:nvGrpSpPr>
        <p:grpSpPr>
          <a:xfrm>
            <a:off x="2067634" y="1702602"/>
            <a:ext cx="4783390" cy="1938992"/>
            <a:chOff x="2067634" y="1702602"/>
            <a:chExt cx="4783390" cy="1938992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B322DD4-EE41-AD2A-ADAB-FE716FDC38C3}"/>
                </a:ext>
              </a:extLst>
            </p:cNvPr>
            <p:cNvSpPr txBox="1"/>
            <p:nvPr/>
          </p:nvSpPr>
          <p:spPr>
            <a:xfrm>
              <a:off x="2067634" y="2180607"/>
              <a:ext cx="1600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07503"/>
                  </a:solidFill>
                  <a:effectLst/>
                  <a:uLnTx/>
                  <a:uFillTx/>
                  <a:latin typeface="#9Slide05 Phobia" panose="02000506000000020003" pitchFamily="2" charset="0"/>
                  <a:cs typeface="Arial"/>
                  <a:sym typeface="Arial"/>
                </a:rPr>
                <a:t>Chủ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07503"/>
                  </a:solidFill>
                  <a:effectLst/>
                  <a:uLnTx/>
                  <a:uFillTx/>
                  <a:latin typeface="#9Slide05 Phobia" panose="02000506000000020003" pitchFamily="2" charset="0"/>
                  <a:cs typeface="Arial"/>
                  <a:sym typeface="Arial"/>
                </a:rPr>
                <a:t> </a:t>
              </a:r>
              <a:r>
                <a:rPr kumimoji="0" lang="vi-VN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07503"/>
                  </a:solidFill>
                  <a:effectLst/>
                  <a:uLnTx/>
                  <a:uFillTx/>
                  <a:latin typeface="#9Slide05 Phobia" panose="02000506000000020003" pitchFamily="2" charset="0"/>
                  <a:cs typeface="Arial"/>
                  <a:sym typeface="Arial"/>
                </a:rPr>
                <a:t>điểm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07503"/>
                  </a:solidFill>
                  <a:effectLst/>
                  <a:uLnTx/>
                  <a:uFillTx/>
                  <a:latin typeface="#9Slide05 Phobia" panose="02000506000000020003" pitchFamily="2" charset="0"/>
                  <a:cs typeface="Arial"/>
                  <a:sym typeface="Arial"/>
                </a:rPr>
                <a:t>: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07503"/>
                </a:solidFill>
                <a:effectLst/>
                <a:uLnTx/>
                <a:uFillTx/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3F30E3BC-B894-4314-2B86-BE8C8A0D7DBA}"/>
                </a:ext>
              </a:extLst>
            </p:cNvPr>
            <p:cNvSpPr txBox="1"/>
            <p:nvPr/>
          </p:nvSpPr>
          <p:spPr>
            <a:xfrm>
              <a:off x="2867918" y="1702602"/>
              <a:ext cx="39831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107503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La Chic Pro Shad" panose="02000506090000020004" pitchFamily="2" charset="0"/>
                  <a:cs typeface="Arial"/>
                  <a:sym typeface="Arial"/>
                </a:rPr>
                <a:t>Em </a:t>
              </a:r>
              <a:r>
                <a:rPr kumimoji="0" lang="vi-VN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07503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La Chic Pro Shad" panose="02000506090000020004" pitchFamily="2" charset="0"/>
                  <a:cs typeface="Arial"/>
                  <a:sym typeface="Arial"/>
                </a:rPr>
                <a:t>Là</a:t>
              </a:r>
              <a:r>
                <a:rPr kumimoji="0" lang="vi-VN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107503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La Chic Pro Shad" panose="02000506090000020004" pitchFamily="2" charset="0"/>
                  <a:cs typeface="Arial"/>
                  <a:sym typeface="Arial"/>
                </a:rPr>
                <a:t> </a:t>
              </a: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107503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IcielLa Chic Pro Shad" panose="02000506090000020004" pitchFamily="2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07503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La Chic Pro Shad" panose="02000506090000020004" pitchFamily="2" charset="0"/>
                  <a:cs typeface="Arial"/>
                  <a:sym typeface="Arial"/>
                </a:rPr>
                <a:t>Đội</a:t>
              </a:r>
              <a:r>
                <a:rPr kumimoji="0" lang="vi-VN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107503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La Chic Pro Shad" panose="02000506090000020004" pitchFamily="2" charset="0"/>
                  <a:cs typeface="Arial"/>
                  <a:sym typeface="Arial"/>
                </a:rPr>
                <a:t> Viên</a:t>
              </a: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107503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IcielLa Chic Pro Shad" panose="02000506090000020004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Hình ảnh 12" descr="Ảnh có chứa văn bản, màn hình&#10;&#10;Mô tả được tạo tự động">
            <a:extLst>
              <a:ext uri="{FF2B5EF4-FFF2-40B4-BE49-F238E27FC236}">
                <a16:creationId xmlns:a16="http://schemas.microsoft.com/office/drawing/2014/main" id="{8A118939-962D-EF3F-3369-FF09CE8C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485" y="1101874"/>
            <a:ext cx="2948761" cy="557874"/>
          </a:xfrm>
          <a:prstGeom prst="rect">
            <a:avLst/>
          </a:prstGeom>
        </p:spPr>
      </p:pic>
      <p:pic>
        <p:nvPicPr>
          <p:cNvPr id="24" name="Hình ảnh 23" descr="Ảnh có chứa văn bản, búp bê&#10;&#10;Mô tả được tạo tự động">
            <a:extLst>
              <a:ext uri="{FF2B5EF4-FFF2-40B4-BE49-F238E27FC236}">
                <a16:creationId xmlns:a16="http://schemas.microsoft.com/office/drawing/2014/main" id="{2384737E-79FC-D10B-A43D-1A9082CF7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46" y="737548"/>
            <a:ext cx="2264453" cy="3780989"/>
          </a:xfrm>
          <a:prstGeom prst="rect">
            <a:avLst/>
          </a:prstGeom>
        </p:spPr>
      </p:pic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42EAE0E-3975-5387-C8C9-D74862A62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102" y="813053"/>
            <a:ext cx="1985614" cy="364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-2.22222E-6 6.245E-1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0" y="-55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2099E-6 L 1.11111E-6 2.34568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40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7675" y="292101"/>
            <a:ext cx="8339734" cy="460140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447675" y="317667"/>
            <a:ext cx="8045088" cy="954107"/>
            <a:chOff x="1074051" y="851545"/>
            <a:chExt cx="8045088" cy="954107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074051" y="865126"/>
              <a:ext cx="1311443" cy="769441"/>
              <a:chOff x="1299098" y="890331"/>
              <a:chExt cx="1347537" cy="834727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603965" y="947629"/>
                <a:ext cx="737804" cy="7246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299098" y="890331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905061" y="851545"/>
              <a:ext cx="7214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Tìm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và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nêu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dụng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của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hình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ảnh</a:t>
              </a:r>
              <a:r>
                <a:rPr lang="en-US" sz="2800" b="1" dirty="0">
                  <a:latin typeface="+mn-lt"/>
                </a:rPr>
                <a:t> </a:t>
              </a:r>
            </a:p>
            <a:p>
              <a:pPr algn="ctr"/>
              <a:r>
                <a:rPr lang="en-US" sz="2800" b="1" dirty="0">
                  <a:latin typeface="+mn-lt"/>
                </a:rPr>
                <a:t>so </a:t>
              </a:r>
              <a:r>
                <a:rPr lang="en-US" sz="2800" b="1" dirty="0" err="1">
                  <a:latin typeface="+mn-lt"/>
                </a:rPr>
                <a:t>sánh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có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trong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mỗi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thơ</a:t>
              </a:r>
              <a:r>
                <a:rPr lang="en-US" sz="2800" b="1" dirty="0">
                  <a:latin typeface="+mn-lt"/>
                </a:rPr>
                <a:t>,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văn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sau</a:t>
              </a:r>
              <a:r>
                <a:rPr lang="en-US" sz="2800" b="1" dirty="0">
                  <a:latin typeface="+mn-lt"/>
                </a:rPr>
                <a:t>: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AA946B5-3047-3979-439E-8821E5499811}"/>
              </a:ext>
            </a:extLst>
          </p:cNvPr>
          <p:cNvGrpSpPr/>
          <p:nvPr/>
        </p:nvGrpSpPr>
        <p:grpSpPr>
          <a:xfrm>
            <a:off x="2794594" y="2061624"/>
            <a:ext cx="4430967" cy="1973479"/>
            <a:chOff x="2751640" y="2176632"/>
            <a:chExt cx="4430967" cy="1973479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1104F28C-47A6-A81E-D788-0A3632814B60}"/>
                </a:ext>
              </a:extLst>
            </p:cNvPr>
            <p:cNvSpPr txBox="1"/>
            <p:nvPr/>
          </p:nvSpPr>
          <p:spPr>
            <a:xfrm>
              <a:off x="3105837" y="2176633"/>
              <a:ext cx="364129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Cánh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diều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như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dấu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á</a:t>
              </a:r>
            </a:p>
            <a:p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Ai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vừa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tung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lên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trời</a:t>
              </a:r>
              <a:endParaRPr lang="en-US" sz="2500" dirty="0">
                <a:solidFill>
                  <a:schemeClr val="accent1"/>
                </a:solidFill>
                <a:latin typeface="+mn-lt"/>
              </a:endParaRPr>
            </a:p>
            <a:p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Cái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dấu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á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cong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mảnh</a:t>
              </a:r>
              <a:endParaRPr lang="en-US" sz="2500" dirty="0">
                <a:solidFill>
                  <a:schemeClr val="accent1"/>
                </a:solidFill>
                <a:latin typeface="+mn-lt"/>
              </a:endParaRPr>
            </a:p>
            <a:p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Bồng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bềnh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trong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mây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trôi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.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99C2014-256A-F111-5B7E-78A38B837BA8}"/>
                </a:ext>
              </a:extLst>
            </p:cNvPr>
            <p:cNvSpPr txBox="1"/>
            <p:nvPr/>
          </p:nvSpPr>
          <p:spPr>
            <a:xfrm>
              <a:off x="2751640" y="2176632"/>
              <a:ext cx="708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a)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1E5E363-1301-6764-3D7A-DC4532AB170E}"/>
                </a:ext>
              </a:extLst>
            </p:cNvPr>
            <p:cNvSpPr txBox="1"/>
            <p:nvPr/>
          </p:nvSpPr>
          <p:spPr>
            <a:xfrm>
              <a:off x="3758487" y="3673057"/>
              <a:ext cx="342412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Lương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Vĩnh</a:t>
              </a:r>
              <a:r>
                <a:rPr lang="en-US" sz="25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chemeClr val="accent1"/>
                  </a:solidFill>
                  <a:latin typeface="+mn-lt"/>
                </a:rPr>
                <a:t>Phúc</a:t>
              </a:r>
              <a:endParaRPr lang="en-US" sz="25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pic>
        <p:nvPicPr>
          <p:cNvPr id="16" name="Hình ảnh 1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D4D0A34-DE81-E4FB-1698-37EF4606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106" y="1052070"/>
            <a:ext cx="2040282" cy="1168525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43C58838-8BF6-13B4-1DC6-8FC53608D73C}"/>
              </a:ext>
            </a:extLst>
          </p:cNvPr>
          <p:cNvGrpSpPr/>
          <p:nvPr/>
        </p:nvGrpSpPr>
        <p:grpSpPr>
          <a:xfrm>
            <a:off x="3148791" y="2051053"/>
            <a:ext cx="3666424" cy="477054"/>
            <a:chOff x="-372377" y="2508835"/>
            <a:chExt cx="3666424" cy="477054"/>
          </a:xfrm>
        </p:grpSpPr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D73F5B48-906B-CE41-64D7-9C8FFC8EFF4F}"/>
                </a:ext>
              </a:extLst>
            </p:cNvPr>
            <p:cNvSpPr/>
            <p:nvPr/>
          </p:nvSpPr>
          <p:spPr>
            <a:xfrm>
              <a:off x="-372377" y="2543383"/>
              <a:ext cx="2875863" cy="4180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4F0F9CB6-06F8-BD0F-6CE9-220F4080AEF9}"/>
                </a:ext>
              </a:extLst>
            </p:cNvPr>
            <p:cNvSpPr txBox="1"/>
            <p:nvPr/>
          </p:nvSpPr>
          <p:spPr>
            <a:xfrm>
              <a:off x="-347243" y="2508835"/>
              <a:ext cx="364129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+mn-lt"/>
                </a:rPr>
                <a:t>Cánh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diều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như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dấu</a:t>
              </a:r>
              <a:r>
                <a:rPr lang="en-US" sz="2500" dirty="0">
                  <a:latin typeface="+mn-lt"/>
                </a:rPr>
                <a:t> á</a:t>
              </a:r>
            </a:p>
          </p:txBody>
        </p:sp>
      </p:grpSp>
      <p:pic>
        <p:nvPicPr>
          <p:cNvPr id="28" name="Hình ảnh 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3E92F9-A966-8BF6-5EC8-088C7050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07" y="3497144"/>
            <a:ext cx="1354255" cy="1354255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2E8EE88C-9C51-A24C-FE49-9CB6FF5A5638}"/>
              </a:ext>
            </a:extLst>
          </p:cNvPr>
          <p:cNvGrpSpPr/>
          <p:nvPr/>
        </p:nvGrpSpPr>
        <p:grpSpPr>
          <a:xfrm>
            <a:off x="2298262" y="4102655"/>
            <a:ext cx="4177762" cy="589866"/>
            <a:chOff x="1955735" y="4144761"/>
            <a:chExt cx="4177762" cy="589866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65CC041B-8F90-C61B-7033-56A4F6C48504}"/>
                </a:ext>
              </a:extLst>
            </p:cNvPr>
            <p:cNvSpPr/>
            <p:nvPr/>
          </p:nvSpPr>
          <p:spPr>
            <a:xfrm>
              <a:off x="2107532" y="4272962"/>
              <a:ext cx="4025965" cy="461665"/>
            </a:xfrm>
            <a:custGeom>
              <a:avLst/>
              <a:gdLst>
                <a:gd name="connsiteX0" fmla="*/ 0 w 4025965"/>
                <a:gd name="connsiteY0" fmla="*/ 76946 h 461665"/>
                <a:gd name="connsiteX1" fmla="*/ 76946 w 4025965"/>
                <a:gd name="connsiteY1" fmla="*/ 0 h 461665"/>
                <a:gd name="connsiteX2" fmla="*/ 644850 w 4025965"/>
                <a:gd name="connsiteY2" fmla="*/ 0 h 461665"/>
                <a:gd name="connsiteX3" fmla="*/ 1174033 w 4025965"/>
                <a:gd name="connsiteY3" fmla="*/ 0 h 461665"/>
                <a:gd name="connsiteX4" fmla="*/ 1858100 w 4025965"/>
                <a:gd name="connsiteY4" fmla="*/ 0 h 461665"/>
                <a:gd name="connsiteX5" fmla="*/ 2426004 w 4025965"/>
                <a:gd name="connsiteY5" fmla="*/ 0 h 461665"/>
                <a:gd name="connsiteX6" fmla="*/ 2993908 w 4025965"/>
                <a:gd name="connsiteY6" fmla="*/ 0 h 461665"/>
                <a:gd name="connsiteX7" fmla="*/ 3949019 w 4025965"/>
                <a:gd name="connsiteY7" fmla="*/ 0 h 461665"/>
                <a:gd name="connsiteX8" fmla="*/ 4025965 w 4025965"/>
                <a:gd name="connsiteY8" fmla="*/ 76946 h 461665"/>
                <a:gd name="connsiteX9" fmla="*/ 4025965 w 4025965"/>
                <a:gd name="connsiteY9" fmla="*/ 384719 h 461665"/>
                <a:gd name="connsiteX10" fmla="*/ 3949019 w 4025965"/>
                <a:gd name="connsiteY10" fmla="*/ 461665 h 461665"/>
                <a:gd name="connsiteX11" fmla="*/ 3342394 w 4025965"/>
                <a:gd name="connsiteY11" fmla="*/ 461665 h 461665"/>
                <a:gd name="connsiteX12" fmla="*/ 2697049 w 4025965"/>
                <a:gd name="connsiteY12" fmla="*/ 461665 h 461665"/>
                <a:gd name="connsiteX13" fmla="*/ 2051703 w 4025965"/>
                <a:gd name="connsiteY13" fmla="*/ 461665 h 461665"/>
                <a:gd name="connsiteX14" fmla="*/ 1406358 w 4025965"/>
                <a:gd name="connsiteY14" fmla="*/ 461665 h 461665"/>
                <a:gd name="connsiteX15" fmla="*/ 761012 w 4025965"/>
                <a:gd name="connsiteY15" fmla="*/ 461665 h 461665"/>
                <a:gd name="connsiteX16" fmla="*/ 76946 w 4025965"/>
                <a:gd name="connsiteY16" fmla="*/ 461665 h 461665"/>
                <a:gd name="connsiteX17" fmla="*/ 0 w 4025965"/>
                <a:gd name="connsiteY17" fmla="*/ 384719 h 461665"/>
                <a:gd name="connsiteX18" fmla="*/ 0 w 4025965"/>
                <a:gd name="connsiteY18" fmla="*/ 76946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5965" h="461665" extrusionOk="0">
                  <a:moveTo>
                    <a:pt x="0" y="76946"/>
                  </a:moveTo>
                  <a:cubicBezTo>
                    <a:pt x="5775" y="29516"/>
                    <a:pt x="37835" y="-6617"/>
                    <a:pt x="76946" y="0"/>
                  </a:cubicBezTo>
                  <a:cubicBezTo>
                    <a:pt x="226799" y="-11789"/>
                    <a:pt x="487859" y="-21726"/>
                    <a:pt x="644850" y="0"/>
                  </a:cubicBezTo>
                  <a:cubicBezTo>
                    <a:pt x="801841" y="21726"/>
                    <a:pt x="1023676" y="-245"/>
                    <a:pt x="1174033" y="0"/>
                  </a:cubicBezTo>
                  <a:cubicBezTo>
                    <a:pt x="1324390" y="245"/>
                    <a:pt x="1639192" y="29471"/>
                    <a:pt x="1858100" y="0"/>
                  </a:cubicBezTo>
                  <a:cubicBezTo>
                    <a:pt x="2077008" y="-29471"/>
                    <a:pt x="2284780" y="23719"/>
                    <a:pt x="2426004" y="0"/>
                  </a:cubicBezTo>
                  <a:cubicBezTo>
                    <a:pt x="2567228" y="-23719"/>
                    <a:pt x="2816493" y="-6504"/>
                    <a:pt x="2993908" y="0"/>
                  </a:cubicBezTo>
                  <a:cubicBezTo>
                    <a:pt x="3171323" y="6504"/>
                    <a:pt x="3511116" y="-47460"/>
                    <a:pt x="3949019" y="0"/>
                  </a:cubicBezTo>
                  <a:cubicBezTo>
                    <a:pt x="3993677" y="4888"/>
                    <a:pt x="4029466" y="36887"/>
                    <a:pt x="4025965" y="76946"/>
                  </a:cubicBezTo>
                  <a:cubicBezTo>
                    <a:pt x="4040675" y="219367"/>
                    <a:pt x="4021352" y="240988"/>
                    <a:pt x="4025965" y="384719"/>
                  </a:cubicBezTo>
                  <a:cubicBezTo>
                    <a:pt x="4031682" y="422250"/>
                    <a:pt x="3991585" y="458391"/>
                    <a:pt x="3949019" y="461665"/>
                  </a:cubicBezTo>
                  <a:cubicBezTo>
                    <a:pt x="3811515" y="482369"/>
                    <a:pt x="3631208" y="457407"/>
                    <a:pt x="3342394" y="461665"/>
                  </a:cubicBezTo>
                  <a:cubicBezTo>
                    <a:pt x="3053580" y="465923"/>
                    <a:pt x="2933180" y="478247"/>
                    <a:pt x="2697049" y="461665"/>
                  </a:cubicBezTo>
                  <a:cubicBezTo>
                    <a:pt x="2460919" y="445083"/>
                    <a:pt x="2362145" y="476613"/>
                    <a:pt x="2051703" y="461665"/>
                  </a:cubicBezTo>
                  <a:cubicBezTo>
                    <a:pt x="1741261" y="446717"/>
                    <a:pt x="1631227" y="466504"/>
                    <a:pt x="1406358" y="461665"/>
                  </a:cubicBezTo>
                  <a:cubicBezTo>
                    <a:pt x="1181490" y="456826"/>
                    <a:pt x="1080244" y="462173"/>
                    <a:pt x="761012" y="461665"/>
                  </a:cubicBezTo>
                  <a:cubicBezTo>
                    <a:pt x="441780" y="461157"/>
                    <a:pt x="314611" y="474932"/>
                    <a:pt x="76946" y="461665"/>
                  </a:cubicBezTo>
                  <a:cubicBezTo>
                    <a:pt x="41397" y="456621"/>
                    <a:pt x="5090" y="430581"/>
                    <a:pt x="0" y="384719"/>
                  </a:cubicBezTo>
                  <a:cubicBezTo>
                    <a:pt x="5560" y="323057"/>
                    <a:pt x="14507" y="212950"/>
                    <a:pt x="0" y="76946"/>
                  </a:cubicBezTo>
                  <a:close/>
                </a:path>
              </a:pathLst>
            </a:custGeom>
            <a:noFill/>
            <a:ln w="19050">
              <a:solidFill>
                <a:srgbClr val="FA8F8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25A33C1E-0A5D-B8C4-30F7-30FEB5A25C6D}"/>
                </a:ext>
              </a:extLst>
            </p:cNvPr>
            <p:cNvSpPr/>
            <p:nvPr/>
          </p:nvSpPr>
          <p:spPr>
            <a:xfrm>
              <a:off x="1955735" y="4144761"/>
              <a:ext cx="4025965" cy="523220"/>
            </a:xfrm>
            <a:custGeom>
              <a:avLst/>
              <a:gdLst>
                <a:gd name="connsiteX0" fmla="*/ 0 w 4025965"/>
                <a:gd name="connsiteY0" fmla="*/ 87205 h 523220"/>
                <a:gd name="connsiteX1" fmla="*/ 87205 w 4025965"/>
                <a:gd name="connsiteY1" fmla="*/ 0 h 523220"/>
                <a:gd name="connsiteX2" fmla="*/ 690615 w 4025965"/>
                <a:gd name="connsiteY2" fmla="*/ 0 h 523220"/>
                <a:gd name="connsiteX3" fmla="*/ 1294026 w 4025965"/>
                <a:gd name="connsiteY3" fmla="*/ 0 h 523220"/>
                <a:gd name="connsiteX4" fmla="*/ 1858920 w 4025965"/>
                <a:gd name="connsiteY4" fmla="*/ 0 h 523220"/>
                <a:gd name="connsiteX5" fmla="*/ 2385299 w 4025965"/>
                <a:gd name="connsiteY5" fmla="*/ 0 h 523220"/>
                <a:gd name="connsiteX6" fmla="*/ 3065741 w 4025965"/>
                <a:gd name="connsiteY6" fmla="*/ 0 h 523220"/>
                <a:gd name="connsiteX7" fmla="*/ 3938760 w 4025965"/>
                <a:gd name="connsiteY7" fmla="*/ 0 h 523220"/>
                <a:gd name="connsiteX8" fmla="*/ 4025965 w 4025965"/>
                <a:gd name="connsiteY8" fmla="*/ 87205 h 523220"/>
                <a:gd name="connsiteX9" fmla="*/ 4025965 w 4025965"/>
                <a:gd name="connsiteY9" fmla="*/ 436015 h 523220"/>
                <a:gd name="connsiteX10" fmla="*/ 3938760 w 4025965"/>
                <a:gd name="connsiteY10" fmla="*/ 523220 h 523220"/>
                <a:gd name="connsiteX11" fmla="*/ 3412381 w 4025965"/>
                <a:gd name="connsiteY11" fmla="*/ 523220 h 523220"/>
                <a:gd name="connsiteX12" fmla="*/ 2886002 w 4025965"/>
                <a:gd name="connsiteY12" fmla="*/ 523220 h 523220"/>
                <a:gd name="connsiteX13" fmla="*/ 2205560 w 4025965"/>
                <a:gd name="connsiteY13" fmla="*/ 523220 h 523220"/>
                <a:gd name="connsiteX14" fmla="*/ 1679181 w 4025965"/>
                <a:gd name="connsiteY14" fmla="*/ 523220 h 523220"/>
                <a:gd name="connsiteX15" fmla="*/ 1114286 w 4025965"/>
                <a:gd name="connsiteY15" fmla="*/ 523220 h 523220"/>
                <a:gd name="connsiteX16" fmla="*/ 87205 w 4025965"/>
                <a:gd name="connsiteY16" fmla="*/ 523220 h 523220"/>
                <a:gd name="connsiteX17" fmla="*/ 0 w 4025965"/>
                <a:gd name="connsiteY17" fmla="*/ 436015 h 523220"/>
                <a:gd name="connsiteX18" fmla="*/ 0 w 4025965"/>
                <a:gd name="connsiteY18" fmla="*/ 87205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5965" h="523220" fill="none" extrusionOk="0">
                  <a:moveTo>
                    <a:pt x="0" y="87205"/>
                  </a:moveTo>
                  <a:cubicBezTo>
                    <a:pt x="5696" y="32297"/>
                    <a:pt x="38725" y="1345"/>
                    <a:pt x="87205" y="0"/>
                  </a:cubicBezTo>
                  <a:cubicBezTo>
                    <a:pt x="257997" y="-1897"/>
                    <a:pt x="530653" y="-18492"/>
                    <a:pt x="690615" y="0"/>
                  </a:cubicBezTo>
                  <a:cubicBezTo>
                    <a:pt x="850577" y="18492"/>
                    <a:pt x="1169110" y="-29619"/>
                    <a:pt x="1294026" y="0"/>
                  </a:cubicBezTo>
                  <a:cubicBezTo>
                    <a:pt x="1418942" y="29619"/>
                    <a:pt x="1741141" y="19603"/>
                    <a:pt x="1858920" y="0"/>
                  </a:cubicBezTo>
                  <a:cubicBezTo>
                    <a:pt x="1976699" y="-19603"/>
                    <a:pt x="2153907" y="-2993"/>
                    <a:pt x="2385299" y="0"/>
                  </a:cubicBezTo>
                  <a:cubicBezTo>
                    <a:pt x="2616691" y="2993"/>
                    <a:pt x="2858728" y="18911"/>
                    <a:pt x="3065741" y="0"/>
                  </a:cubicBezTo>
                  <a:cubicBezTo>
                    <a:pt x="3272754" y="-18911"/>
                    <a:pt x="3695099" y="18685"/>
                    <a:pt x="3938760" y="0"/>
                  </a:cubicBezTo>
                  <a:cubicBezTo>
                    <a:pt x="3984690" y="-2004"/>
                    <a:pt x="4035685" y="44934"/>
                    <a:pt x="4025965" y="87205"/>
                  </a:cubicBezTo>
                  <a:cubicBezTo>
                    <a:pt x="4017056" y="203986"/>
                    <a:pt x="4035564" y="324371"/>
                    <a:pt x="4025965" y="436015"/>
                  </a:cubicBezTo>
                  <a:cubicBezTo>
                    <a:pt x="4026037" y="479197"/>
                    <a:pt x="3988543" y="518429"/>
                    <a:pt x="3938760" y="523220"/>
                  </a:cubicBezTo>
                  <a:cubicBezTo>
                    <a:pt x="3733761" y="529528"/>
                    <a:pt x="3639830" y="544085"/>
                    <a:pt x="3412381" y="523220"/>
                  </a:cubicBezTo>
                  <a:cubicBezTo>
                    <a:pt x="3184932" y="502355"/>
                    <a:pt x="3085453" y="533151"/>
                    <a:pt x="2886002" y="523220"/>
                  </a:cubicBezTo>
                  <a:cubicBezTo>
                    <a:pt x="2686551" y="513289"/>
                    <a:pt x="2485534" y="503091"/>
                    <a:pt x="2205560" y="523220"/>
                  </a:cubicBezTo>
                  <a:cubicBezTo>
                    <a:pt x="1925586" y="543349"/>
                    <a:pt x="1822081" y="502317"/>
                    <a:pt x="1679181" y="523220"/>
                  </a:cubicBezTo>
                  <a:cubicBezTo>
                    <a:pt x="1536281" y="544123"/>
                    <a:pt x="1237323" y="539104"/>
                    <a:pt x="1114286" y="523220"/>
                  </a:cubicBezTo>
                  <a:cubicBezTo>
                    <a:pt x="991249" y="507336"/>
                    <a:pt x="596645" y="542278"/>
                    <a:pt x="87205" y="523220"/>
                  </a:cubicBezTo>
                  <a:cubicBezTo>
                    <a:pt x="30961" y="525817"/>
                    <a:pt x="-3484" y="493703"/>
                    <a:pt x="0" y="436015"/>
                  </a:cubicBezTo>
                  <a:cubicBezTo>
                    <a:pt x="3244" y="268980"/>
                    <a:pt x="16929" y="176314"/>
                    <a:pt x="0" y="87205"/>
                  </a:cubicBezTo>
                  <a:close/>
                </a:path>
                <a:path w="4025965" h="523220" stroke="0" extrusionOk="0">
                  <a:moveTo>
                    <a:pt x="0" y="87205"/>
                  </a:moveTo>
                  <a:cubicBezTo>
                    <a:pt x="6035" y="33886"/>
                    <a:pt x="43675" y="-9054"/>
                    <a:pt x="87205" y="0"/>
                  </a:cubicBezTo>
                  <a:cubicBezTo>
                    <a:pt x="269906" y="-5558"/>
                    <a:pt x="478978" y="26312"/>
                    <a:pt x="652100" y="0"/>
                  </a:cubicBezTo>
                  <a:cubicBezTo>
                    <a:pt x="825223" y="-26312"/>
                    <a:pt x="933676" y="-23384"/>
                    <a:pt x="1178479" y="0"/>
                  </a:cubicBezTo>
                  <a:cubicBezTo>
                    <a:pt x="1423282" y="23384"/>
                    <a:pt x="1565594" y="25322"/>
                    <a:pt x="1858920" y="0"/>
                  </a:cubicBezTo>
                  <a:cubicBezTo>
                    <a:pt x="2152246" y="-25322"/>
                    <a:pt x="2152858" y="2110"/>
                    <a:pt x="2423815" y="0"/>
                  </a:cubicBezTo>
                  <a:cubicBezTo>
                    <a:pt x="2694772" y="-2110"/>
                    <a:pt x="2716372" y="3974"/>
                    <a:pt x="2988710" y="0"/>
                  </a:cubicBezTo>
                  <a:cubicBezTo>
                    <a:pt x="3261048" y="-3974"/>
                    <a:pt x="3640507" y="-163"/>
                    <a:pt x="3938760" y="0"/>
                  </a:cubicBezTo>
                  <a:cubicBezTo>
                    <a:pt x="3987672" y="1697"/>
                    <a:pt x="4027885" y="40379"/>
                    <a:pt x="4025965" y="87205"/>
                  </a:cubicBezTo>
                  <a:cubicBezTo>
                    <a:pt x="4016225" y="242177"/>
                    <a:pt x="4009134" y="332123"/>
                    <a:pt x="4025965" y="436015"/>
                  </a:cubicBezTo>
                  <a:cubicBezTo>
                    <a:pt x="4029645" y="480981"/>
                    <a:pt x="3987156" y="512244"/>
                    <a:pt x="3938760" y="523220"/>
                  </a:cubicBezTo>
                  <a:cubicBezTo>
                    <a:pt x="3738349" y="547074"/>
                    <a:pt x="3568214" y="542492"/>
                    <a:pt x="3335350" y="523220"/>
                  </a:cubicBezTo>
                  <a:cubicBezTo>
                    <a:pt x="3102486" y="503949"/>
                    <a:pt x="3001840" y="547253"/>
                    <a:pt x="2693424" y="523220"/>
                  </a:cubicBezTo>
                  <a:cubicBezTo>
                    <a:pt x="2385008" y="499187"/>
                    <a:pt x="2275508" y="516714"/>
                    <a:pt x="2051498" y="523220"/>
                  </a:cubicBezTo>
                  <a:cubicBezTo>
                    <a:pt x="1827488" y="529726"/>
                    <a:pt x="1562399" y="519351"/>
                    <a:pt x="1409572" y="523220"/>
                  </a:cubicBezTo>
                  <a:cubicBezTo>
                    <a:pt x="1256745" y="527089"/>
                    <a:pt x="1007755" y="532353"/>
                    <a:pt x="767646" y="523220"/>
                  </a:cubicBezTo>
                  <a:cubicBezTo>
                    <a:pt x="527537" y="514087"/>
                    <a:pt x="291269" y="523573"/>
                    <a:pt x="87205" y="523220"/>
                  </a:cubicBezTo>
                  <a:cubicBezTo>
                    <a:pt x="43158" y="520233"/>
                    <a:pt x="7794" y="489331"/>
                    <a:pt x="0" y="436015"/>
                  </a:cubicBezTo>
                  <a:cubicBezTo>
                    <a:pt x="6748" y="318212"/>
                    <a:pt x="12765" y="257262"/>
                    <a:pt x="0" y="87205"/>
                  </a:cubicBezTo>
                  <a:close/>
                </a:path>
              </a:pathLst>
            </a:custGeom>
            <a:solidFill>
              <a:srgbClr val="FDC6BF"/>
            </a:solidFill>
            <a:ln w="1905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A207F9E-DA39-2721-3143-65A53E80A822}"/>
                </a:ext>
              </a:extLst>
            </p:cNvPr>
            <p:cNvSpPr txBox="1"/>
            <p:nvPr/>
          </p:nvSpPr>
          <p:spPr>
            <a:xfrm>
              <a:off x="2107532" y="4159866"/>
              <a:ext cx="3722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Cánh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diều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như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dấu</a:t>
              </a:r>
              <a:r>
                <a:rPr lang="en-US" sz="2800" b="1" dirty="0">
                  <a:latin typeface="+mn-lt"/>
                </a:rPr>
                <a:t> á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997A05B8-8788-7DFD-0127-D75FBFBADE42}"/>
              </a:ext>
            </a:extLst>
          </p:cNvPr>
          <p:cNvGrpSpPr/>
          <p:nvPr/>
        </p:nvGrpSpPr>
        <p:grpSpPr>
          <a:xfrm>
            <a:off x="824372" y="1286879"/>
            <a:ext cx="4191152" cy="668166"/>
            <a:chOff x="1639726" y="2088081"/>
            <a:chExt cx="4191152" cy="668166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3386ACDB-160F-CA49-39DA-8C0ED440F26F}"/>
                </a:ext>
              </a:extLst>
            </p:cNvPr>
            <p:cNvSpPr/>
            <p:nvPr/>
          </p:nvSpPr>
          <p:spPr>
            <a:xfrm>
              <a:off x="1639726" y="2128958"/>
              <a:ext cx="4025966" cy="584775"/>
            </a:xfrm>
            <a:prstGeom prst="roundRect">
              <a:avLst/>
            </a:prstGeom>
            <a:solidFill>
              <a:srgbClr val="FEFAC2"/>
            </a:solidFill>
            <a:ln>
              <a:solidFill>
                <a:srgbClr val="F963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031457A6-406A-9B92-D79F-C781D6139B8F}"/>
                </a:ext>
              </a:extLst>
            </p:cNvPr>
            <p:cNvGrpSpPr/>
            <p:nvPr/>
          </p:nvGrpSpPr>
          <p:grpSpPr>
            <a:xfrm>
              <a:off x="1657482" y="2088081"/>
              <a:ext cx="4173396" cy="668166"/>
              <a:chOff x="1682952" y="2302347"/>
              <a:chExt cx="4173396" cy="668166"/>
            </a:xfrm>
          </p:grpSpPr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854DB51-CEB9-6C7A-B291-780FBAA68B5F}"/>
                  </a:ext>
                </a:extLst>
              </p:cNvPr>
              <p:cNvSpPr txBox="1"/>
              <p:nvPr/>
            </p:nvSpPr>
            <p:spPr>
              <a:xfrm>
                <a:off x="1892168" y="2340790"/>
                <a:ext cx="39641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Tìm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hình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ảnh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so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sánh</a:t>
                </a:r>
                <a:endParaRPr lang="en-US" sz="2800" dirty="0">
                  <a:solidFill>
                    <a:srgbClr val="FB6440"/>
                  </a:solidFill>
                  <a:latin typeface="+mn-lt"/>
                </a:endParaRPr>
              </a:p>
            </p:txBody>
          </p:sp>
          <p:pic>
            <p:nvPicPr>
              <p:cNvPr id="38" name="Hình ảnh 3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19A8E8D5-8385-651F-050F-EB1523E76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7504" t="8093" r="14843" b="45001"/>
              <a:stretch/>
            </p:blipFill>
            <p:spPr>
              <a:xfrm>
                <a:off x="1682952" y="2302347"/>
                <a:ext cx="700285" cy="6681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4736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7675" y="292101"/>
            <a:ext cx="8339734" cy="460140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447675" y="317667"/>
            <a:ext cx="8045088" cy="954107"/>
            <a:chOff x="1074051" y="851545"/>
            <a:chExt cx="8045088" cy="954107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074051" y="865126"/>
              <a:ext cx="1311443" cy="769441"/>
              <a:chOff x="1299098" y="890331"/>
              <a:chExt cx="1347537" cy="834727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603965" y="947629"/>
                <a:ext cx="737804" cy="7246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299098" y="890331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905061" y="851545"/>
              <a:ext cx="7214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Tìm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và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nêu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dụng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của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hình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ảnh</a:t>
              </a:r>
              <a:r>
                <a:rPr lang="en-US" sz="2800" b="1" dirty="0">
                  <a:latin typeface="+mn-lt"/>
                </a:rPr>
                <a:t> </a:t>
              </a:r>
            </a:p>
            <a:p>
              <a:pPr algn="ctr"/>
              <a:r>
                <a:rPr lang="en-US" sz="2800" b="1" dirty="0">
                  <a:latin typeface="+mn-lt"/>
                </a:rPr>
                <a:t>so </a:t>
              </a:r>
              <a:r>
                <a:rPr lang="en-US" sz="2800" b="1" dirty="0" err="1">
                  <a:latin typeface="+mn-lt"/>
                </a:rPr>
                <a:t>sánh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có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trong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mỗi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thơ</a:t>
              </a:r>
              <a:r>
                <a:rPr lang="en-US" sz="2800" b="1" dirty="0">
                  <a:latin typeface="+mn-lt"/>
                </a:rPr>
                <a:t>,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văn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sau</a:t>
              </a:r>
              <a:r>
                <a:rPr lang="en-US" sz="2800" b="1" dirty="0">
                  <a:latin typeface="+mn-lt"/>
                </a:rPr>
                <a:t>: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6" name="Hình ảnh 1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D4D0A34-DE81-E4FB-1698-37EF4606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106" y="1052070"/>
            <a:ext cx="2040282" cy="1168525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86726BB4-A42E-6A87-6041-C620F5997764}"/>
              </a:ext>
            </a:extLst>
          </p:cNvPr>
          <p:cNvGrpSpPr/>
          <p:nvPr/>
        </p:nvGrpSpPr>
        <p:grpSpPr>
          <a:xfrm>
            <a:off x="744377" y="1324591"/>
            <a:ext cx="4191152" cy="668166"/>
            <a:chOff x="1639726" y="2088081"/>
            <a:chExt cx="4191152" cy="668166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904D66CE-4A2C-8B8E-5A07-CB886046C764}"/>
                </a:ext>
              </a:extLst>
            </p:cNvPr>
            <p:cNvSpPr/>
            <p:nvPr/>
          </p:nvSpPr>
          <p:spPr>
            <a:xfrm>
              <a:off x="1639726" y="2128958"/>
              <a:ext cx="4025966" cy="584775"/>
            </a:xfrm>
            <a:prstGeom prst="roundRect">
              <a:avLst/>
            </a:prstGeom>
            <a:solidFill>
              <a:srgbClr val="FEFAC2"/>
            </a:solidFill>
            <a:ln>
              <a:solidFill>
                <a:srgbClr val="F963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739B9C26-3EDA-98F5-837D-496D5FF6ACC6}"/>
                </a:ext>
              </a:extLst>
            </p:cNvPr>
            <p:cNvGrpSpPr/>
            <p:nvPr/>
          </p:nvGrpSpPr>
          <p:grpSpPr>
            <a:xfrm>
              <a:off x="1657482" y="2088081"/>
              <a:ext cx="4173396" cy="668166"/>
              <a:chOff x="1682952" y="2302347"/>
              <a:chExt cx="4173396" cy="668166"/>
            </a:xfrm>
          </p:grpSpPr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1ADF15C-E30D-8E1B-58E2-6371564DDB02}"/>
                  </a:ext>
                </a:extLst>
              </p:cNvPr>
              <p:cNvSpPr txBox="1"/>
              <p:nvPr/>
            </p:nvSpPr>
            <p:spPr>
              <a:xfrm>
                <a:off x="1892168" y="2340790"/>
                <a:ext cx="39641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Tìm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hình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ảnh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so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sánh</a:t>
                </a:r>
                <a:endParaRPr lang="en-US" sz="2800" dirty="0">
                  <a:solidFill>
                    <a:srgbClr val="FB6440"/>
                  </a:solidFill>
                  <a:latin typeface="+mn-lt"/>
                </a:endParaRPr>
              </a:p>
            </p:txBody>
          </p:sp>
          <p:pic>
            <p:nvPicPr>
              <p:cNvPr id="12" name="Hình ảnh 11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D2C78CBE-C6EA-D6B3-7D51-B1D69F1F7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504" t="8093" r="14843" b="45001"/>
              <a:stretch/>
            </p:blipFill>
            <p:spPr>
              <a:xfrm>
                <a:off x="1682952" y="2302347"/>
                <a:ext cx="700285" cy="668166"/>
              </a:xfrm>
              <a:prstGeom prst="rect">
                <a:avLst/>
              </a:prstGeom>
            </p:spPr>
          </p:pic>
        </p:grpSp>
      </p:grpSp>
      <p:pic>
        <p:nvPicPr>
          <p:cNvPr id="28" name="Hình ảnh 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3E92F9-A966-8BF6-5EC8-088C70504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07" y="3497144"/>
            <a:ext cx="1354255" cy="1354255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2E8EE88C-9C51-A24C-FE49-9CB6FF5A5638}"/>
              </a:ext>
            </a:extLst>
          </p:cNvPr>
          <p:cNvGrpSpPr/>
          <p:nvPr/>
        </p:nvGrpSpPr>
        <p:grpSpPr>
          <a:xfrm>
            <a:off x="1970107" y="4103040"/>
            <a:ext cx="3538716" cy="597857"/>
            <a:chOff x="1505011" y="4144761"/>
            <a:chExt cx="3538716" cy="597857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65CC041B-8F90-C61B-7033-56A4F6C48504}"/>
                </a:ext>
              </a:extLst>
            </p:cNvPr>
            <p:cNvSpPr/>
            <p:nvPr/>
          </p:nvSpPr>
          <p:spPr>
            <a:xfrm>
              <a:off x="2079857" y="4280953"/>
              <a:ext cx="2722016" cy="461665"/>
            </a:xfrm>
            <a:custGeom>
              <a:avLst/>
              <a:gdLst>
                <a:gd name="connsiteX0" fmla="*/ 0 w 2722016"/>
                <a:gd name="connsiteY0" fmla="*/ 76946 h 461665"/>
                <a:gd name="connsiteX1" fmla="*/ 76946 w 2722016"/>
                <a:gd name="connsiteY1" fmla="*/ 0 h 461665"/>
                <a:gd name="connsiteX2" fmla="*/ 667615 w 2722016"/>
                <a:gd name="connsiteY2" fmla="*/ 0 h 461665"/>
                <a:gd name="connsiteX3" fmla="*/ 1232602 w 2722016"/>
                <a:gd name="connsiteY3" fmla="*/ 0 h 461665"/>
                <a:gd name="connsiteX4" fmla="*/ 1900314 w 2722016"/>
                <a:gd name="connsiteY4" fmla="*/ 0 h 461665"/>
                <a:gd name="connsiteX5" fmla="*/ 2645070 w 2722016"/>
                <a:gd name="connsiteY5" fmla="*/ 0 h 461665"/>
                <a:gd name="connsiteX6" fmla="*/ 2722016 w 2722016"/>
                <a:gd name="connsiteY6" fmla="*/ 76946 h 461665"/>
                <a:gd name="connsiteX7" fmla="*/ 2722016 w 2722016"/>
                <a:gd name="connsiteY7" fmla="*/ 384719 h 461665"/>
                <a:gd name="connsiteX8" fmla="*/ 2645070 w 2722016"/>
                <a:gd name="connsiteY8" fmla="*/ 461665 h 461665"/>
                <a:gd name="connsiteX9" fmla="*/ 1951677 w 2722016"/>
                <a:gd name="connsiteY9" fmla="*/ 461665 h 461665"/>
                <a:gd name="connsiteX10" fmla="*/ 1335327 w 2722016"/>
                <a:gd name="connsiteY10" fmla="*/ 461665 h 461665"/>
                <a:gd name="connsiteX11" fmla="*/ 693296 w 2722016"/>
                <a:gd name="connsiteY11" fmla="*/ 461665 h 461665"/>
                <a:gd name="connsiteX12" fmla="*/ 76946 w 2722016"/>
                <a:gd name="connsiteY12" fmla="*/ 461665 h 461665"/>
                <a:gd name="connsiteX13" fmla="*/ 0 w 2722016"/>
                <a:gd name="connsiteY13" fmla="*/ 384719 h 461665"/>
                <a:gd name="connsiteX14" fmla="*/ 0 w 2722016"/>
                <a:gd name="connsiteY14" fmla="*/ 76946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016" h="461665" extrusionOk="0">
                  <a:moveTo>
                    <a:pt x="0" y="76946"/>
                  </a:moveTo>
                  <a:cubicBezTo>
                    <a:pt x="5775" y="29516"/>
                    <a:pt x="37835" y="-6617"/>
                    <a:pt x="76946" y="0"/>
                  </a:cubicBezTo>
                  <a:cubicBezTo>
                    <a:pt x="342959" y="-25344"/>
                    <a:pt x="546602" y="-26059"/>
                    <a:pt x="667615" y="0"/>
                  </a:cubicBezTo>
                  <a:cubicBezTo>
                    <a:pt x="788628" y="26059"/>
                    <a:pt x="1003489" y="14060"/>
                    <a:pt x="1232602" y="0"/>
                  </a:cubicBezTo>
                  <a:cubicBezTo>
                    <a:pt x="1461715" y="-14060"/>
                    <a:pt x="1623060" y="25708"/>
                    <a:pt x="1900314" y="0"/>
                  </a:cubicBezTo>
                  <a:cubicBezTo>
                    <a:pt x="2177568" y="-25708"/>
                    <a:pt x="2408618" y="-7968"/>
                    <a:pt x="2645070" y="0"/>
                  </a:cubicBezTo>
                  <a:cubicBezTo>
                    <a:pt x="2692023" y="-8207"/>
                    <a:pt x="2721446" y="30733"/>
                    <a:pt x="2722016" y="76946"/>
                  </a:cubicBezTo>
                  <a:cubicBezTo>
                    <a:pt x="2726976" y="178257"/>
                    <a:pt x="2708475" y="310832"/>
                    <a:pt x="2722016" y="384719"/>
                  </a:cubicBezTo>
                  <a:cubicBezTo>
                    <a:pt x="2720131" y="425579"/>
                    <a:pt x="2679065" y="457183"/>
                    <a:pt x="2645070" y="461665"/>
                  </a:cubicBezTo>
                  <a:cubicBezTo>
                    <a:pt x="2368768" y="441351"/>
                    <a:pt x="2211395" y="428961"/>
                    <a:pt x="1951677" y="461665"/>
                  </a:cubicBezTo>
                  <a:cubicBezTo>
                    <a:pt x="1691959" y="494369"/>
                    <a:pt x="1612016" y="445656"/>
                    <a:pt x="1335327" y="461665"/>
                  </a:cubicBezTo>
                  <a:cubicBezTo>
                    <a:pt x="1058638" y="477675"/>
                    <a:pt x="859465" y="488166"/>
                    <a:pt x="693296" y="461665"/>
                  </a:cubicBezTo>
                  <a:cubicBezTo>
                    <a:pt x="527127" y="435164"/>
                    <a:pt x="316236" y="475983"/>
                    <a:pt x="76946" y="461665"/>
                  </a:cubicBezTo>
                  <a:cubicBezTo>
                    <a:pt x="34215" y="468849"/>
                    <a:pt x="4261" y="426879"/>
                    <a:pt x="0" y="384719"/>
                  </a:cubicBezTo>
                  <a:cubicBezTo>
                    <a:pt x="12960" y="283292"/>
                    <a:pt x="-5086" y="151111"/>
                    <a:pt x="0" y="76946"/>
                  </a:cubicBezTo>
                  <a:close/>
                </a:path>
              </a:pathLst>
            </a:custGeom>
            <a:noFill/>
            <a:ln w="19050">
              <a:solidFill>
                <a:srgbClr val="FA8F8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25A33C1E-0A5D-B8C4-30F7-30FEB5A25C6D}"/>
                </a:ext>
              </a:extLst>
            </p:cNvPr>
            <p:cNvSpPr/>
            <p:nvPr/>
          </p:nvSpPr>
          <p:spPr>
            <a:xfrm>
              <a:off x="1955736" y="4144761"/>
              <a:ext cx="2637266" cy="523220"/>
            </a:xfrm>
            <a:custGeom>
              <a:avLst/>
              <a:gdLst>
                <a:gd name="connsiteX0" fmla="*/ 0 w 2637266"/>
                <a:gd name="connsiteY0" fmla="*/ 87205 h 523220"/>
                <a:gd name="connsiteX1" fmla="*/ 87205 w 2637266"/>
                <a:gd name="connsiteY1" fmla="*/ 0 h 523220"/>
                <a:gd name="connsiteX2" fmla="*/ 702919 w 2637266"/>
                <a:gd name="connsiteY2" fmla="*/ 0 h 523220"/>
                <a:gd name="connsiteX3" fmla="*/ 1367890 w 2637266"/>
                <a:gd name="connsiteY3" fmla="*/ 0 h 523220"/>
                <a:gd name="connsiteX4" fmla="*/ 2550061 w 2637266"/>
                <a:gd name="connsiteY4" fmla="*/ 0 h 523220"/>
                <a:gd name="connsiteX5" fmla="*/ 2637266 w 2637266"/>
                <a:gd name="connsiteY5" fmla="*/ 87205 h 523220"/>
                <a:gd name="connsiteX6" fmla="*/ 2637266 w 2637266"/>
                <a:gd name="connsiteY6" fmla="*/ 436015 h 523220"/>
                <a:gd name="connsiteX7" fmla="*/ 2550061 w 2637266"/>
                <a:gd name="connsiteY7" fmla="*/ 523220 h 523220"/>
                <a:gd name="connsiteX8" fmla="*/ 1983604 w 2637266"/>
                <a:gd name="connsiteY8" fmla="*/ 523220 h 523220"/>
                <a:gd name="connsiteX9" fmla="*/ 1417147 w 2637266"/>
                <a:gd name="connsiteY9" fmla="*/ 523220 h 523220"/>
                <a:gd name="connsiteX10" fmla="*/ 752176 w 2637266"/>
                <a:gd name="connsiteY10" fmla="*/ 523220 h 523220"/>
                <a:gd name="connsiteX11" fmla="*/ 87205 w 2637266"/>
                <a:gd name="connsiteY11" fmla="*/ 523220 h 523220"/>
                <a:gd name="connsiteX12" fmla="*/ 0 w 2637266"/>
                <a:gd name="connsiteY12" fmla="*/ 436015 h 523220"/>
                <a:gd name="connsiteX13" fmla="*/ 0 w 2637266"/>
                <a:gd name="connsiteY13" fmla="*/ 87205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7266" h="523220" fill="none" extrusionOk="0">
                  <a:moveTo>
                    <a:pt x="0" y="87205"/>
                  </a:moveTo>
                  <a:cubicBezTo>
                    <a:pt x="5213" y="33406"/>
                    <a:pt x="44946" y="-9733"/>
                    <a:pt x="87205" y="0"/>
                  </a:cubicBezTo>
                  <a:cubicBezTo>
                    <a:pt x="367179" y="-10791"/>
                    <a:pt x="533953" y="-295"/>
                    <a:pt x="702919" y="0"/>
                  </a:cubicBezTo>
                  <a:cubicBezTo>
                    <a:pt x="871885" y="295"/>
                    <a:pt x="1092982" y="-5286"/>
                    <a:pt x="1367890" y="0"/>
                  </a:cubicBezTo>
                  <a:cubicBezTo>
                    <a:pt x="1642798" y="5286"/>
                    <a:pt x="2050975" y="-12308"/>
                    <a:pt x="2550061" y="0"/>
                  </a:cubicBezTo>
                  <a:cubicBezTo>
                    <a:pt x="2599219" y="1631"/>
                    <a:pt x="2634971" y="27812"/>
                    <a:pt x="2637266" y="87205"/>
                  </a:cubicBezTo>
                  <a:cubicBezTo>
                    <a:pt x="2639531" y="197202"/>
                    <a:pt x="2644937" y="298787"/>
                    <a:pt x="2637266" y="436015"/>
                  </a:cubicBezTo>
                  <a:cubicBezTo>
                    <a:pt x="2642402" y="490251"/>
                    <a:pt x="2594667" y="522952"/>
                    <a:pt x="2550061" y="523220"/>
                  </a:cubicBezTo>
                  <a:cubicBezTo>
                    <a:pt x="2305477" y="533798"/>
                    <a:pt x="2120433" y="537972"/>
                    <a:pt x="1983604" y="523220"/>
                  </a:cubicBezTo>
                  <a:cubicBezTo>
                    <a:pt x="1846775" y="508468"/>
                    <a:pt x="1690683" y="535100"/>
                    <a:pt x="1417147" y="523220"/>
                  </a:cubicBezTo>
                  <a:cubicBezTo>
                    <a:pt x="1143611" y="511340"/>
                    <a:pt x="1072637" y="554512"/>
                    <a:pt x="752176" y="523220"/>
                  </a:cubicBezTo>
                  <a:cubicBezTo>
                    <a:pt x="431715" y="491928"/>
                    <a:pt x="323615" y="491651"/>
                    <a:pt x="87205" y="523220"/>
                  </a:cubicBezTo>
                  <a:cubicBezTo>
                    <a:pt x="38472" y="519549"/>
                    <a:pt x="-2372" y="484696"/>
                    <a:pt x="0" y="436015"/>
                  </a:cubicBezTo>
                  <a:cubicBezTo>
                    <a:pt x="-12195" y="303286"/>
                    <a:pt x="-12741" y="176274"/>
                    <a:pt x="0" y="87205"/>
                  </a:cubicBezTo>
                  <a:close/>
                </a:path>
                <a:path w="2637266" h="523220" stroke="0" extrusionOk="0">
                  <a:moveTo>
                    <a:pt x="0" y="87205"/>
                  </a:moveTo>
                  <a:cubicBezTo>
                    <a:pt x="6035" y="33886"/>
                    <a:pt x="43675" y="-9054"/>
                    <a:pt x="87205" y="0"/>
                  </a:cubicBezTo>
                  <a:cubicBezTo>
                    <a:pt x="238963" y="-8780"/>
                    <a:pt x="415759" y="21909"/>
                    <a:pt x="653662" y="0"/>
                  </a:cubicBezTo>
                  <a:cubicBezTo>
                    <a:pt x="891565" y="-21909"/>
                    <a:pt x="1052551" y="-15179"/>
                    <a:pt x="1195490" y="0"/>
                  </a:cubicBezTo>
                  <a:cubicBezTo>
                    <a:pt x="1338429" y="15179"/>
                    <a:pt x="1608441" y="18542"/>
                    <a:pt x="1835833" y="0"/>
                  </a:cubicBezTo>
                  <a:cubicBezTo>
                    <a:pt x="2063225" y="-18542"/>
                    <a:pt x="2275258" y="-1672"/>
                    <a:pt x="2550061" y="0"/>
                  </a:cubicBezTo>
                  <a:cubicBezTo>
                    <a:pt x="2599115" y="-1643"/>
                    <a:pt x="2635592" y="28122"/>
                    <a:pt x="2637266" y="87205"/>
                  </a:cubicBezTo>
                  <a:cubicBezTo>
                    <a:pt x="2637076" y="201364"/>
                    <a:pt x="2624752" y="346501"/>
                    <a:pt x="2637266" y="436015"/>
                  </a:cubicBezTo>
                  <a:cubicBezTo>
                    <a:pt x="2635963" y="483046"/>
                    <a:pt x="2595171" y="521611"/>
                    <a:pt x="2550061" y="523220"/>
                  </a:cubicBezTo>
                  <a:cubicBezTo>
                    <a:pt x="2242174" y="527684"/>
                    <a:pt x="2167526" y="555061"/>
                    <a:pt x="1885090" y="523220"/>
                  </a:cubicBezTo>
                  <a:cubicBezTo>
                    <a:pt x="1602654" y="491379"/>
                    <a:pt x="1451612" y="541515"/>
                    <a:pt x="1294004" y="523220"/>
                  </a:cubicBezTo>
                  <a:cubicBezTo>
                    <a:pt x="1136396" y="504925"/>
                    <a:pt x="895821" y="509003"/>
                    <a:pt x="678290" y="523220"/>
                  </a:cubicBezTo>
                  <a:cubicBezTo>
                    <a:pt x="460759" y="537437"/>
                    <a:pt x="334441" y="545481"/>
                    <a:pt x="87205" y="523220"/>
                  </a:cubicBezTo>
                  <a:cubicBezTo>
                    <a:pt x="38681" y="534293"/>
                    <a:pt x="1643" y="484048"/>
                    <a:pt x="0" y="436015"/>
                  </a:cubicBezTo>
                  <a:cubicBezTo>
                    <a:pt x="5717" y="308504"/>
                    <a:pt x="-11428" y="182511"/>
                    <a:pt x="0" y="87205"/>
                  </a:cubicBezTo>
                  <a:close/>
                </a:path>
              </a:pathLst>
            </a:custGeom>
            <a:solidFill>
              <a:srgbClr val="FDC6BF"/>
            </a:solidFill>
            <a:ln w="1905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A207F9E-DA39-2721-3143-65A53E80A822}"/>
                </a:ext>
              </a:extLst>
            </p:cNvPr>
            <p:cNvSpPr txBox="1"/>
            <p:nvPr/>
          </p:nvSpPr>
          <p:spPr>
            <a:xfrm>
              <a:off x="1505011" y="4145271"/>
              <a:ext cx="3538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Diều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là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hạt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cau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AC140B5-F1C4-9AE2-AA3E-549323ABEBA7}"/>
              </a:ext>
            </a:extLst>
          </p:cNvPr>
          <p:cNvGrpSpPr/>
          <p:nvPr/>
        </p:nvGrpSpPr>
        <p:grpSpPr>
          <a:xfrm>
            <a:off x="2868506" y="2106830"/>
            <a:ext cx="4134045" cy="1991228"/>
            <a:chOff x="576513" y="1471337"/>
            <a:chExt cx="4134045" cy="199122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EB157630-A5DE-8CE8-0275-191E9A4360E6}"/>
                </a:ext>
              </a:extLst>
            </p:cNvPr>
            <p:cNvGrpSpPr/>
            <p:nvPr/>
          </p:nvGrpSpPr>
          <p:grpSpPr>
            <a:xfrm>
              <a:off x="576513" y="1471337"/>
              <a:ext cx="4020060" cy="1637610"/>
              <a:chOff x="576513" y="1625046"/>
              <a:chExt cx="4020060" cy="1637610"/>
            </a:xfrm>
          </p:grpSpPr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BE17EC72-8FBC-99AF-1803-621FB831A5F6}"/>
                  </a:ext>
                </a:extLst>
              </p:cNvPr>
              <p:cNvSpPr txBox="1"/>
              <p:nvPr/>
            </p:nvSpPr>
            <p:spPr>
              <a:xfrm>
                <a:off x="955283" y="1631440"/>
                <a:ext cx="364129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Cánh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diều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no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gió</a:t>
                </a:r>
                <a:endParaRPr lang="en-US" sz="25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Tiếng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nó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chơi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vơi</a:t>
                </a:r>
                <a:endParaRPr lang="en-US" sz="25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Diều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hạt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cau</a:t>
                </a:r>
                <a:endParaRPr lang="en-US" sz="25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Phơi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trên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nong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2060"/>
                    </a:solidFill>
                    <a:latin typeface="+mn-lt"/>
                  </a:rPr>
                  <a:t>trời</a:t>
                </a:r>
                <a:r>
                  <a:rPr lang="en-US" sz="2500" dirty="0">
                    <a:solidFill>
                      <a:srgbClr val="002060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15C8BB7C-6969-1CB8-7C8E-7319264E0482}"/>
                  </a:ext>
                </a:extLst>
              </p:cNvPr>
              <p:cNvSpPr txBox="1"/>
              <p:nvPr/>
            </p:nvSpPr>
            <p:spPr>
              <a:xfrm>
                <a:off x="576513" y="1625046"/>
                <a:ext cx="70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b)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381B2B4C-33FA-BA22-46E1-A8A91D32DF9B}"/>
                </a:ext>
              </a:extLst>
            </p:cNvPr>
            <p:cNvSpPr txBox="1"/>
            <p:nvPr/>
          </p:nvSpPr>
          <p:spPr>
            <a:xfrm>
              <a:off x="1286438" y="2985511"/>
              <a:ext cx="342412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002060"/>
                  </a:solidFill>
                  <a:latin typeface="+mn-lt"/>
                </a:rPr>
                <a:t>Trần</a:t>
              </a:r>
              <a:r>
                <a:rPr lang="en-US" sz="25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+mn-lt"/>
                </a:rPr>
                <a:t>Đăng</a:t>
              </a:r>
              <a:r>
                <a:rPr lang="en-US" sz="2500" dirty="0">
                  <a:solidFill>
                    <a:srgbClr val="002060"/>
                  </a:solidFill>
                  <a:latin typeface="+mn-lt"/>
                </a:rPr>
                <a:t> Khoa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3C58838-8BF6-13B4-1DC6-8FC53608D73C}"/>
              </a:ext>
            </a:extLst>
          </p:cNvPr>
          <p:cNvGrpSpPr/>
          <p:nvPr/>
        </p:nvGrpSpPr>
        <p:grpSpPr>
          <a:xfrm>
            <a:off x="3247276" y="2900439"/>
            <a:ext cx="3718754" cy="477054"/>
            <a:chOff x="-372377" y="2506593"/>
            <a:chExt cx="3718754" cy="477054"/>
          </a:xfrm>
        </p:grpSpPr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D73F5B48-906B-CE41-64D7-9C8FFC8EFF4F}"/>
                </a:ext>
              </a:extLst>
            </p:cNvPr>
            <p:cNvSpPr/>
            <p:nvPr/>
          </p:nvSpPr>
          <p:spPr>
            <a:xfrm>
              <a:off x="-372377" y="2543383"/>
              <a:ext cx="2336347" cy="4180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4F0F9CB6-06F8-BD0F-6CE9-220F4080AEF9}"/>
                </a:ext>
              </a:extLst>
            </p:cNvPr>
            <p:cNvSpPr txBox="1"/>
            <p:nvPr/>
          </p:nvSpPr>
          <p:spPr>
            <a:xfrm>
              <a:off x="-294913" y="2506593"/>
              <a:ext cx="364129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+mn-lt"/>
                </a:rPr>
                <a:t>Diều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là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hạt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cau</a:t>
              </a:r>
              <a:endParaRPr lang="en-US" sz="25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7675" y="292101"/>
            <a:ext cx="8339734" cy="460140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447675" y="317667"/>
            <a:ext cx="8045088" cy="954107"/>
            <a:chOff x="1074051" y="851545"/>
            <a:chExt cx="8045088" cy="954107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074051" y="865126"/>
              <a:ext cx="1311443" cy="769441"/>
              <a:chOff x="1299098" y="890331"/>
              <a:chExt cx="1347537" cy="834727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603965" y="947629"/>
                <a:ext cx="737804" cy="7246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299098" y="890331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905061" y="851545"/>
              <a:ext cx="7214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Tìm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và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nêu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dụng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của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hình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ảnh</a:t>
              </a:r>
              <a:r>
                <a:rPr lang="en-US" sz="2800" b="1" dirty="0">
                  <a:latin typeface="+mn-lt"/>
                </a:rPr>
                <a:t> </a:t>
              </a:r>
            </a:p>
            <a:p>
              <a:pPr algn="ctr"/>
              <a:r>
                <a:rPr lang="en-US" sz="2800" b="1" dirty="0">
                  <a:latin typeface="+mn-lt"/>
                </a:rPr>
                <a:t>so </a:t>
              </a:r>
              <a:r>
                <a:rPr lang="en-US" sz="2800" b="1" dirty="0" err="1">
                  <a:latin typeface="+mn-lt"/>
                </a:rPr>
                <a:t>sánh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có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trong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mỗi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thơ</a:t>
              </a:r>
              <a:r>
                <a:rPr lang="en-US" sz="2800" b="1" dirty="0">
                  <a:latin typeface="+mn-lt"/>
                </a:rPr>
                <a:t>,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văn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sau</a:t>
              </a:r>
              <a:r>
                <a:rPr lang="en-US" sz="2800" b="1" dirty="0">
                  <a:latin typeface="+mn-lt"/>
                </a:rPr>
                <a:t>: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6" name="Hình ảnh 1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D4D0A34-DE81-E4FB-1698-37EF4606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28" y="1067806"/>
            <a:ext cx="1810039" cy="103665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86726BB4-A42E-6A87-6041-C620F5997764}"/>
              </a:ext>
            </a:extLst>
          </p:cNvPr>
          <p:cNvGrpSpPr/>
          <p:nvPr/>
        </p:nvGrpSpPr>
        <p:grpSpPr>
          <a:xfrm>
            <a:off x="1183954" y="1490934"/>
            <a:ext cx="4191152" cy="668166"/>
            <a:chOff x="1639726" y="2088081"/>
            <a:chExt cx="4191152" cy="668166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904D66CE-4A2C-8B8E-5A07-CB886046C764}"/>
                </a:ext>
              </a:extLst>
            </p:cNvPr>
            <p:cNvSpPr/>
            <p:nvPr/>
          </p:nvSpPr>
          <p:spPr>
            <a:xfrm>
              <a:off x="1639726" y="2128958"/>
              <a:ext cx="4025966" cy="584775"/>
            </a:xfrm>
            <a:prstGeom prst="roundRect">
              <a:avLst/>
            </a:prstGeom>
            <a:solidFill>
              <a:srgbClr val="FEFAC2"/>
            </a:solidFill>
            <a:ln>
              <a:solidFill>
                <a:srgbClr val="F963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739B9C26-3EDA-98F5-837D-496D5FF6ACC6}"/>
                </a:ext>
              </a:extLst>
            </p:cNvPr>
            <p:cNvGrpSpPr/>
            <p:nvPr/>
          </p:nvGrpSpPr>
          <p:grpSpPr>
            <a:xfrm>
              <a:off x="1657482" y="2088081"/>
              <a:ext cx="4173396" cy="668166"/>
              <a:chOff x="1682952" y="2302347"/>
              <a:chExt cx="4173396" cy="668166"/>
            </a:xfrm>
          </p:grpSpPr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1ADF15C-E30D-8E1B-58E2-6371564DDB02}"/>
                  </a:ext>
                </a:extLst>
              </p:cNvPr>
              <p:cNvSpPr txBox="1"/>
              <p:nvPr/>
            </p:nvSpPr>
            <p:spPr>
              <a:xfrm>
                <a:off x="1892168" y="2340790"/>
                <a:ext cx="39641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Tìm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hình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ảnh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so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sánh</a:t>
                </a:r>
                <a:endParaRPr lang="en-US" sz="2800" dirty="0">
                  <a:solidFill>
                    <a:srgbClr val="FB6440"/>
                  </a:solidFill>
                  <a:latin typeface="+mn-lt"/>
                </a:endParaRPr>
              </a:p>
            </p:txBody>
          </p:sp>
          <p:pic>
            <p:nvPicPr>
              <p:cNvPr id="12" name="Hình ảnh 11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D2C78CBE-C6EA-D6B3-7D51-B1D69F1F7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504" t="8093" r="14843" b="45001"/>
              <a:stretch/>
            </p:blipFill>
            <p:spPr>
              <a:xfrm>
                <a:off x="1682952" y="2302347"/>
                <a:ext cx="700285" cy="668166"/>
              </a:xfrm>
              <a:prstGeom prst="rect">
                <a:avLst/>
              </a:prstGeom>
            </p:spPr>
          </p:pic>
        </p:grpSp>
      </p:grpSp>
      <p:pic>
        <p:nvPicPr>
          <p:cNvPr id="28" name="Hình ảnh 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3E92F9-A966-8BF6-5EC8-088C70504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29" y="3507865"/>
            <a:ext cx="1354255" cy="1354255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2E8EE88C-9C51-A24C-FE49-9CB6FF5A5638}"/>
              </a:ext>
            </a:extLst>
          </p:cNvPr>
          <p:cNvGrpSpPr/>
          <p:nvPr/>
        </p:nvGrpSpPr>
        <p:grpSpPr>
          <a:xfrm>
            <a:off x="2295121" y="3875145"/>
            <a:ext cx="6022024" cy="701133"/>
            <a:chOff x="1054286" y="4124453"/>
            <a:chExt cx="6022024" cy="701133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65CC041B-8F90-C61B-7033-56A4F6C48504}"/>
                </a:ext>
              </a:extLst>
            </p:cNvPr>
            <p:cNvSpPr/>
            <p:nvPr/>
          </p:nvSpPr>
          <p:spPr>
            <a:xfrm>
              <a:off x="1362294" y="4363921"/>
              <a:ext cx="5543954" cy="461665"/>
            </a:xfrm>
            <a:custGeom>
              <a:avLst/>
              <a:gdLst>
                <a:gd name="connsiteX0" fmla="*/ 0 w 5543954"/>
                <a:gd name="connsiteY0" fmla="*/ 76946 h 461665"/>
                <a:gd name="connsiteX1" fmla="*/ 76946 w 5543954"/>
                <a:gd name="connsiteY1" fmla="*/ 0 h 461665"/>
                <a:gd name="connsiteX2" fmla="*/ 642903 w 5543954"/>
                <a:gd name="connsiteY2" fmla="*/ 0 h 461665"/>
                <a:gd name="connsiteX3" fmla="*/ 1154958 w 5543954"/>
                <a:gd name="connsiteY3" fmla="*/ 0 h 461665"/>
                <a:gd name="connsiteX4" fmla="*/ 1882617 w 5543954"/>
                <a:gd name="connsiteY4" fmla="*/ 0 h 461665"/>
                <a:gd name="connsiteX5" fmla="*/ 2448573 w 5543954"/>
                <a:gd name="connsiteY5" fmla="*/ 0 h 461665"/>
                <a:gd name="connsiteX6" fmla="*/ 3014530 w 5543954"/>
                <a:gd name="connsiteY6" fmla="*/ 0 h 461665"/>
                <a:gd name="connsiteX7" fmla="*/ 3742188 w 5543954"/>
                <a:gd name="connsiteY7" fmla="*/ 0 h 461665"/>
                <a:gd name="connsiteX8" fmla="*/ 4415946 w 5543954"/>
                <a:gd name="connsiteY8" fmla="*/ 0 h 461665"/>
                <a:gd name="connsiteX9" fmla="*/ 5467008 w 5543954"/>
                <a:gd name="connsiteY9" fmla="*/ 0 h 461665"/>
                <a:gd name="connsiteX10" fmla="*/ 5543954 w 5543954"/>
                <a:gd name="connsiteY10" fmla="*/ 76946 h 461665"/>
                <a:gd name="connsiteX11" fmla="*/ 5543954 w 5543954"/>
                <a:gd name="connsiteY11" fmla="*/ 384719 h 461665"/>
                <a:gd name="connsiteX12" fmla="*/ 5467008 w 5543954"/>
                <a:gd name="connsiteY12" fmla="*/ 461665 h 461665"/>
                <a:gd name="connsiteX13" fmla="*/ 4685449 w 5543954"/>
                <a:gd name="connsiteY13" fmla="*/ 461665 h 461665"/>
                <a:gd name="connsiteX14" fmla="*/ 4011691 w 5543954"/>
                <a:gd name="connsiteY14" fmla="*/ 461665 h 461665"/>
                <a:gd name="connsiteX15" fmla="*/ 3337934 w 5543954"/>
                <a:gd name="connsiteY15" fmla="*/ 461665 h 461665"/>
                <a:gd name="connsiteX16" fmla="*/ 2556375 w 5543954"/>
                <a:gd name="connsiteY16" fmla="*/ 461665 h 461665"/>
                <a:gd name="connsiteX17" fmla="*/ 1828716 w 5543954"/>
                <a:gd name="connsiteY17" fmla="*/ 461665 h 461665"/>
                <a:gd name="connsiteX18" fmla="*/ 1208859 w 5543954"/>
                <a:gd name="connsiteY18" fmla="*/ 461665 h 461665"/>
                <a:gd name="connsiteX19" fmla="*/ 76946 w 5543954"/>
                <a:gd name="connsiteY19" fmla="*/ 461665 h 461665"/>
                <a:gd name="connsiteX20" fmla="*/ 0 w 5543954"/>
                <a:gd name="connsiteY20" fmla="*/ 384719 h 461665"/>
                <a:gd name="connsiteX21" fmla="*/ 0 w 5543954"/>
                <a:gd name="connsiteY21" fmla="*/ 76946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43954" h="461665" extrusionOk="0">
                  <a:moveTo>
                    <a:pt x="0" y="76946"/>
                  </a:moveTo>
                  <a:cubicBezTo>
                    <a:pt x="5775" y="29516"/>
                    <a:pt x="37835" y="-6617"/>
                    <a:pt x="76946" y="0"/>
                  </a:cubicBezTo>
                  <a:cubicBezTo>
                    <a:pt x="347104" y="-6343"/>
                    <a:pt x="510981" y="7113"/>
                    <a:pt x="642903" y="0"/>
                  </a:cubicBezTo>
                  <a:cubicBezTo>
                    <a:pt x="774825" y="-7113"/>
                    <a:pt x="921805" y="-18811"/>
                    <a:pt x="1154958" y="0"/>
                  </a:cubicBezTo>
                  <a:cubicBezTo>
                    <a:pt x="1388111" y="18811"/>
                    <a:pt x="1519472" y="-25244"/>
                    <a:pt x="1882617" y="0"/>
                  </a:cubicBezTo>
                  <a:cubicBezTo>
                    <a:pt x="2245762" y="25244"/>
                    <a:pt x="2173984" y="-185"/>
                    <a:pt x="2448573" y="0"/>
                  </a:cubicBezTo>
                  <a:cubicBezTo>
                    <a:pt x="2723162" y="185"/>
                    <a:pt x="2740556" y="13464"/>
                    <a:pt x="3014530" y="0"/>
                  </a:cubicBezTo>
                  <a:cubicBezTo>
                    <a:pt x="3288504" y="-13464"/>
                    <a:pt x="3441627" y="-23206"/>
                    <a:pt x="3742188" y="0"/>
                  </a:cubicBezTo>
                  <a:cubicBezTo>
                    <a:pt x="4042749" y="23206"/>
                    <a:pt x="4090470" y="25449"/>
                    <a:pt x="4415946" y="0"/>
                  </a:cubicBezTo>
                  <a:cubicBezTo>
                    <a:pt x="4741422" y="-25449"/>
                    <a:pt x="5046868" y="-45129"/>
                    <a:pt x="5467008" y="0"/>
                  </a:cubicBezTo>
                  <a:cubicBezTo>
                    <a:pt x="5510464" y="-6310"/>
                    <a:pt x="5543068" y="24231"/>
                    <a:pt x="5543954" y="76946"/>
                  </a:cubicBezTo>
                  <a:cubicBezTo>
                    <a:pt x="5557487" y="208106"/>
                    <a:pt x="5532332" y="266881"/>
                    <a:pt x="5543954" y="384719"/>
                  </a:cubicBezTo>
                  <a:cubicBezTo>
                    <a:pt x="5545970" y="434019"/>
                    <a:pt x="5513148" y="465191"/>
                    <a:pt x="5467008" y="461665"/>
                  </a:cubicBezTo>
                  <a:cubicBezTo>
                    <a:pt x="5160559" y="432191"/>
                    <a:pt x="4967519" y="469604"/>
                    <a:pt x="4685449" y="461665"/>
                  </a:cubicBezTo>
                  <a:cubicBezTo>
                    <a:pt x="4403379" y="453726"/>
                    <a:pt x="4188999" y="473471"/>
                    <a:pt x="4011691" y="461665"/>
                  </a:cubicBezTo>
                  <a:cubicBezTo>
                    <a:pt x="3834383" y="449859"/>
                    <a:pt x="3660376" y="488683"/>
                    <a:pt x="3337934" y="461665"/>
                  </a:cubicBezTo>
                  <a:cubicBezTo>
                    <a:pt x="3015492" y="434647"/>
                    <a:pt x="2860813" y="475197"/>
                    <a:pt x="2556375" y="461665"/>
                  </a:cubicBezTo>
                  <a:cubicBezTo>
                    <a:pt x="2251937" y="448133"/>
                    <a:pt x="2154905" y="454489"/>
                    <a:pt x="1828716" y="461665"/>
                  </a:cubicBezTo>
                  <a:cubicBezTo>
                    <a:pt x="1502527" y="468841"/>
                    <a:pt x="1340670" y="457881"/>
                    <a:pt x="1208859" y="461665"/>
                  </a:cubicBezTo>
                  <a:cubicBezTo>
                    <a:pt x="1077048" y="465449"/>
                    <a:pt x="533423" y="407360"/>
                    <a:pt x="76946" y="461665"/>
                  </a:cubicBezTo>
                  <a:cubicBezTo>
                    <a:pt x="36916" y="458745"/>
                    <a:pt x="-1761" y="434671"/>
                    <a:pt x="0" y="384719"/>
                  </a:cubicBezTo>
                  <a:cubicBezTo>
                    <a:pt x="-11307" y="263791"/>
                    <a:pt x="5987" y="217514"/>
                    <a:pt x="0" y="76946"/>
                  </a:cubicBezTo>
                  <a:close/>
                </a:path>
              </a:pathLst>
            </a:custGeom>
            <a:noFill/>
            <a:ln w="19050">
              <a:solidFill>
                <a:srgbClr val="FA8F8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25A33C1E-0A5D-B8C4-30F7-30FEB5A25C6D}"/>
                </a:ext>
              </a:extLst>
            </p:cNvPr>
            <p:cNvSpPr/>
            <p:nvPr/>
          </p:nvSpPr>
          <p:spPr>
            <a:xfrm>
              <a:off x="1054286" y="4144761"/>
              <a:ext cx="5543954" cy="523220"/>
            </a:xfrm>
            <a:custGeom>
              <a:avLst/>
              <a:gdLst>
                <a:gd name="connsiteX0" fmla="*/ 0 w 5543954"/>
                <a:gd name="connsiteY0" fmla="*/ 87205 h 523220"/>
                <a:gd name="connsiteX1" fmla="*/ 87205 w 5543954"/>
                <a:gd name="connsiteY1" fmla="*/ 0 h 523220"/>
                <a:gd name="connsiteX2" fmla="*/ 865789 w 5543954"/>
                <a:gd name="connsiteY2" fmla="*/ 0 h 523220"/>
                <a:gd name="connsiteX3" fmla="*/ 1590677 w 5543954"/>
                <a:gd name="connsiteY3" fmla="*/ 0 h 523220"/>
                <a:gd name="connsiteX4" fmla="*/ 2154479 w 5543954"/>
                <a:gd name="connsiteY4" fmla="*/ 0 h 523220"/>
                <a:gd name="connsiteX5" fmla="*/ 2933063 w 5543954"/>
                <a:gd name="connsiteY5" fmla="*/ 0 h 523220"/>
                <a:gd name="connsiteX6" fmla="*/ 3550561 w 5543954"/>
                <a:gd name="connsiteY6" fmla="*/ 0 h 523220"/>
                <a:gd name="connsiteX7" fmla="*/ 4114363 w 5543954"/>
                <a:gd name="connsiteY7" fmla="*/ 0 h 523220"/>
                <a:gd name="connsiteX8" fmla="*/ 4731861 w 5543954"/>
                <a:gd name="connsiteY8" fmla="*/ 0 h 523220"/>
                <a:gd name="connsiteX9" fmla="*/ 5456749 w 5543954"/>
                <a:gd name="connsiteY9" fmla="*/ 0 h 523220"/>
                <a:gd name="connsiteX10" fmla="*/ 5543954 w 5543954"/>
                <a:gd name="connsiteY10" fmla="*/ 87205 h 523220"/>
                <a:gd name="connsiteX11" fmla="*/ 5543954 w 5543954"/>
                <a:gd name="connsiteY11" fmla="*/ 436015 h 523220"/>
                <a:gd name="connsiteX12" fmla="*/ 5456749 w 5543954"/>
                <a:gd name="connsiteY12" fmla="*/ 523220 h 523220"/>
                <a:gd name="connsiteX13" fmla="*/ 4946642 w 5543954"/>
                <a:gd name="connsiteY13" fmla="*/ 523220 h 523220"/>
                <a:gd name="connsiteX14" fmla="*/ 4382840 w 5543954"/>
                <a:gd name="connsiteY14" fmla="*/ 523220 h 523220"/>
                <a:gd name="connsiteX15" fmla="*/ 3711647 w 5543954"/>
                <a:gd name="connsiteY15" fmla="*/ 523220 h 523220"/>
                <a:gd name="connsiteX16" fmla="*/ 3094150 w 5543954"/>
                <a:gd name="connsiteY16" fmla="*/ 523220 h 523220"/>
                <a:gd name="connsiteX17" fmla="*/ 2476652 w 5543954"/>
                <a:gd name="connsiteY17" fmla="*/ 523220 h 523220"/>
                <a:gd name="connsiteX18" fmla="*/ 1751764 w 5543954"/>
                <a:gd name="connsiteY18" fmla="*/ 523220 h 523220"/>
                <a:gd name="connsiteX19" fmla="*/ 1187962 w 5543954"/>
                <a:gd name="connsiteY19" fmla="*/ 523220 h 523220"/>
                <a:gd name="connsiteX20" fmla="*/ 677855 w 5543954"/>
                <a:gd name="connsiteY20" fmla="*/ 523220 h 523220"/>
                <a:gd name="connsiteX21" fmla="*/ 87205 w 5543954"/>
                <a:gd name="connsiteY21" fmla="*/ 523220 h 523220"/>
                <a:gd name="connsiteX22" fmla="*/ 0 w 5543954"/>
                <a:gd name="connsiteY22" fmla="*/ 436015 h 523220"/>
                <a:gd name="connsiteX23" fmla="*/ 0 w 5543954"/>
                <a:gd name="connsiteY23" fmla="*/ 87205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43954" h="523220" fill="none" extrusionOk="0">
                  <a:moveTo>
                    <a:pt x="0" y="87205"/>
                  </a:moveTo>
                  <a:cubicBezTo>
                    <a:pt x="5901" y="46994"/>
                    <a:pt x="41018" y="-10139"/>
                    <a:pt x="87205" y="0"/>
                  </a:cubicBezTo>
                  <a:cubicBezTo>
                    <a:pt x="354412" y="-28020"/>
                    <a:pt x="530038" y="22779"/>
                    <a:pt x="865789" y="0"/>
                  </a:cubicBezTo>
                  <a:cubicBezTo>
                    <a:pt x="1201540" y="-22779"/>
                    <a:pt x="1362993" y="30989"/>
                    <a:pt x="1590677" y="0"/>
                  </a:cubicBezTo>
                  <a:cubicBezTo>
                    <a:pt x="1818361" y="-30989"/>
                    <a:pt x="1925940" y="26186"/>
                    <a:pt x="2154479" y="0"/>
                  </a:cubicBezTo>
                  <a:cubicBezTo>
                    <a:pt x="2383018" y="-26186"/>
                    <a:pt x="2569321" y="30379"/>
                    <a:pt x="2933063" y="0"/>
                  </a:cubicBezTo>
                  <a:cubicBezTo>
                    <a:pt x="3296805" y="-30379"/>
                    <a:pt x="3286462" y="-14135"/>
                    <a:pt x="3550561" y="0"/>
                  </a:cubicBezTo>
                  <a:cubicBezTo>
                    <a:pt x="3814660" y="14135"/>
                    <a:pt x="3844440" y="-23286"/>
                    <a:pt x="4114363" y="0"/>
                  </a:cubicBezTo>
                  <a:cubicBezTo>
                    <a:pt x="4384286" y="23286"/>
                    <a:pt x="4576814" y="23378"/>
                    <a:pt x="4731861" y="0"/>
                  </a:cubicBezTo>
                  <a:cubicBezTo>
                    <a:pt x="4886908" y="-23378"/>
                    <a:pt x="5164179" y="-7666"/>
                    <a:pt x="5456749" y="0"/>
                  </a:cubicBezTo>
                  <a:cubicBezTo>
                    <a:pt x="5503040" y="-1246"/>
                    <a:pt x="5534538" y="43779"/>
                    <a:pt x="5543954" y="87205"/>
                  </a:cubicBezTo>
                  <a:cubicBezTo>
                    <a:pt x="5555772" y="217662"/>
                    <a:pt x="5539273" y="329415"/>
                    <a:pt x="5543954" y="436015"/>
                  </a:cubicBezTo>
                  <a:cubicBezTo>
                    <a:pt x="5545135" y="493061"/>
                    <a:pt x="5509663" y="529140"/>
                    <a:pt x="5456749" y="523220"/>
                  </a:cubicBezTo>
                  <a:cubicBezTo>
                    <a:pt x="5240134" y="510709"/>
                    <a:pt x="5059013" y="539752"/>
                    <a:pt x="4946642" y="523220"/>
                  </a:cubicBezTo>
                  <a:cubicBezTo>
                    <a:pt x="4834271" y="506688"/>
                    <a:pt x="4558346" y="547632"/>
                    <a:pt x="4382840" y="523220"/>
                  </a:cubicBezTo>
                  <a:cubicBezTo>
                    <a:pt x="4207334" y="498808"/>
                    <a:pt x="3856884" y="532343"/>
                    <a:pt x="3711647" y="523220"/>
                  </a:cubicBezTo>
                  <a:cubicBezTo>
                    <a:pt x="3566410" y="514097"/>
                    <a:pt x="3348051" y="543596"/>
                    <a:pt x="3094150" y="523220"/>
                  </a:cubicBezTo>
                  <a:cubicBezTo>
                    <a:pt x="2840249" y="502844"/>
                    <a:pt x="2650862" y="504657"/>
                    <a:pt x="2476652" y="523220"/>
                  </a:cubicBezTo>
                  <a:cubicBezTo>
                    <a:pt x="2302442" y="541783"/>
                    <a:pt x="1906908" y="557500"/>
                    <a:pt x="1751764" y="523220"/>
                  </a:cubicBezTo>
                  <a:cubicBezTo>
                    <a:pt x="1596620" y="488940"/>
                    <a:pt x="1398848" y="538507"/>
                    <a:pt x="1187962" y="523220"/>
                  </a:cubicBezTo>
                  <a:cubicBezTo>
                    <a:pt x="977076" y="507933"/>
                    <a:pt x="930036" y="527533"/>
                    <a:pt x="677855" y="523220"/>
                  </a:cubicBezTo>
                  <a:cubicBezTo>
                    <a:pt x="425674" y="518907"/>
                    <a:pt x="358926" y="493895"/>
                    <a:pt x="87205" y="523220"/>
                  </a:cubicBezTo>
                  <a:cubicBezTo>
                    <a:pt x="33560" y="514266"/>
                    <a:pt x="1936" y="480974"/>
                    <a:pt x="0" y="436015"/>
                  </a:cubicBezTo>
                  <a:cubicBezTo>
                    <a:pt x="3363" y="275815"/>
                    <a:pt x="-4693" y="229472"/>
                    <a:pt x="0" y="87205"/>
                  </a:cubicBezTo>
                  <a:close/>
                </a:path>
                <a:path w="5543954" h="523220" stroke="0" extrusionOk="0">
                  <a:moveTo>
                    <a:pt x="0" y="87205"/>
                  </a:moveTo>
                  <a:cubicBezTo>
                    <a:pt x="6035" y="33886"/>
                    <a:pt x="43675" y="-9054"/>
                    <a:pt x="87205" y="0"/>
                  </a:cubicBezTo>
                  <a:cubicBezTo>
                    <a:pt x="360243" y="12510"/>
                    <a:pt x="406406" y="-5414"/>
                    <a:pt x="651007" y="0"/>
                  </a:cubicBezTo>
                  <a:cubicBezTo>
                    <a:pt x="895608" y="5414"/>
                    <a:pt x="929095" y="12598"/>
                    <a:pt x="1161114" y="0"/>
                  </a:cubicBezTo>
                  <a:cubicBezTo>
                    <a:pt x="1393133" y="-12598"/>
                    <a:pt x="1717132" y="-33634"/>
                    <a:pt x="1886002" y="0"/>
                  </a:cubicBezTo>
                  <a:cubicBezTo>
                    <a:pt x="2054872" y="33634"/>
                    <a:pt x="2309464" y="-6378"/>
                    <a:pt x="2449804" y="0"/>
                  </a:cubicBezTo>
                  <a:cubicBezTo>
                    <a:pt x="2590144" y="6378"/>
                    <a:pt x="2814724" y="-5342"/>
                    <a:pt x="3013606" y="0"/>
                  </a:cubicBezTo>
                  <a:cubicBezTo>
                    <a:pt x="3212488" y="5342"/>
                    <a:pt x="3512260" y="2646"/>
                    <a:pt x="3738495" y="0"/>
                  </a:cubicBezTo>
                  <a:cubicBezTo>
                    <a:pt x="3964730" y="-2646"/>
                    <a:pt x="4202632" y="15085"/>
                    <a:pt x="4409688" y="0"/>
                  </a:cubicBezTo>
                  <a:cubicBezTo>
                    <a:pt x="4616744" y="-15085"/>
                    <a:pt x="4975558" y="29941"/>
                    <a:pt x="5456749" y="0"/>
                  </a:cubicBezTo>
                  <a:cubicBezTo>
                    <a:pt x="5506372" y="-9607"/>
                    <a:pt x="5543481" y="33590"/>
                    <a:pt x="5543954" y="87205"/>
                  </a:cubicBezTo>
                  <a:cubicBezTo>
                    <a:pt x="5548916" y="201042"/>
                    <a:pt x="5543905" y="363466"/>
                    <a:pt x="5543954" y="436015"/>
                  </a:cubicBezTo>
                  <a:cubicBezTo>
                    <a:pt x="5546696" y="493431"/>
                    <a:pt x="5513466" y="531496"/>
                    <a:pt x="5456749" y="523220"/>
                  </a:cubicBezTo>
                  <a:cubicBezTo>
                    <a:pt x="5107441" y="503578"/>
                    <a:pt x="4998402" y="493130"/>
                    <a:pt x="4678165" y="523220"/>
                  </a:cubicBezTo>
                  <a:cubicBezTo>
                    <a:pt x="4357928" y="553310"/>
                    <a:pt x="4324046" y="534776"/>
                    <a:pt x="4006972" y="523220"/>
                  </a:cubicBezTo>
                  <a:cubicBezTo>
                    <a:pt x="3689898" y="511664"/>
                    <a:pt x="3581713" y="524310"/>
                    <a:pt x="3335779" y="523220"/>
                  </a:cubicBezTo>
                  <a:cubicBezTo>
                    <a:pt x="3089845" y="522130"/>
                    <a:pt x="2751671" y="548407"/>
                    <a:pt x="2557195" y="523220"/>
                  </a:cubicBezTo>
                  <a:cubicBezTo>
                    <a:pt x="2362719" y="498033"/>
                    <a:pt x="2026751" y="500340"/>
                    <a:pt x="1832307" y="523220"/>
                  </a:cubicBezTo>
                  <a:cubicBezTo>
                    <a:pt x="1637863" y="546100"/>
                    <a:pt x="1494319" y="514844"/>
                    <a:pt x="1214809" y="523220"/>
                  </a:cubicBezTo>
                  <a:cubicBezTo>
                    <a:pt x="935299" y="531596"/>
                    <a:pt x="583259" y="528781"/>
                    <a:pt x="87205" y="523220"/>
                  </a:cubicBezTo>
                  <a:cubicBezTo>
                    <a:pt x="44739" y="516474"/>
                    <a:pt x="-318" y="485522"/>
                    <a:pt x="0" y="436015"/>
                  </a:cubicBezTo>
                  <a:cubicBezTo>
                    <a:pt x="-14204" y="350695"/>
                    <a:pt x="-1987" y="187855"/>
                    <a:pt x="0" y="87205"/>
                  </a:cubicBezTo>
                  <a:close/>
                </a:path>
              </a:pathLst>
            </a:custGeom>
            <a:solidFill>
              <a:srgbClr val="FDC6BF"/>
            </a:solidFill>
            <a:ln w="1905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A207F9E-DA39-2721-3143-65A53E80A822}"/>
                </a:ext>
              </a:extLst>
            </p:cNvPr>
            <p:cNvSpPr txBox="1"/>
            <p:nvPr/>
          </p:nvSpPr>
          <p:spPr>
            <a:xfrm>
              <a:off x="1054286" y="4124453"/>
              <a:ext cx="6022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+mn-lt"/>
                </a:rPr>
                <a:t>Cánh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diều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mềm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mại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như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bướm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D22C3E4-98CF-111A-5F18-C8F64713B6A3}"/>
              </a:ext>
            </a:extLst>
          </p:cNvPr>
          <p:cNvGrpSpPr/>
          <p:nvPr/>
        </p:nvGrpSpPr>
        <p:grpSpPr>
          <a:xfrm>
            <a:off x="447675" y="2271757"/>
            <a:ext cx="8443478" cy="1319461"/>
            <a:chOff x="576513" y="1471337"/>
            <a:chExt cx="8443478" cy="1319461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07DDAEF5-736D-1660-362F-440B444385CD}"/>
                </a:ext>
              </a:extLst>
            </p:cNvPr>
            <p:cNvGrpSpPr/>
            <p:nvPr/>
          </p:nvGrpSpPr>
          <p:grpSpPr>
            <a:xfrm>
              <a:off x="576513" y="1471337"/>
              <a:ext cx="8443478" cy="861774"/>
              <a:chOff x="576513" y="1625046"/>
              <a:chExt cx="8443478" cy="861774"/>
            </a:xfrm>
          </p:grpSpPr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75CD3D53-5072-B31C-902F-2A628E43BBC0}"/>
                  </a:ext>
                </a:extLst>
              </p:cNvPr>
              <p:cNvSpPr txBox="1"/>
              <p:nvPr/>
            </p:nvSpPr>
            <p:spPr>
              <a:xfrm>
                <a:off x="826964" y="1625046"/>
                <a:ext cx="819302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Chiều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chiều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,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trên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bãi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thả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,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đám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trẻ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mục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đồng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chúng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tôi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hò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hét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nhau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thả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diều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thi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.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Cánh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diều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mềm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mại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như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cánh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500" dirty="0" err="1">
                    <a:solidFill>
                      <a:srgbClr val="00B050"/>
                    </a:solidFill>
                    <a:latin typeface="+mn-lt"/>
                  </a:rPr>
                  <a:t>bướm</a:t>
                </a:r>
                <a:r>
                  <a:rPr lang="en-US" sz="2500" dirty="0">
                    <a:solidFill>
                      <a:srgbClr val="00B050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CCA4A191-8131-B827-DC28-0D46D8C5B041}"/>
                  </a:ext>
                </a:extLst>
              </p:cNvPr>
              <p:cNvSpPr txBox="1"/>
              <p:nvPr/>
            </p:nvSpPr>
            <p:spPr>
              <a:xfrm>
                <a:off x="576513" y="1625046"/>
                <a:ext cx="70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c)</a:t>
                </a:r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16D1363A-C867-6C0F-283E-132B1BB03A7F}"/>
                </a:ext>
              </a:extLst>
            </p:cNvPr>
            <p:cNvSpPr txBox="1"/>
            <p:nvPr/>
          </p:nvSpPr>
          <p:spPr>
            <a:xfrm>
              <a:off x="4700838" y="2313744"/>
              <a:ext cx="342412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00B050"/>
                  </a:solidFill>
                  <a:latin typeface="+mn-lt"/>
                </a:rPr>
                <a:t>Tạ</a:t>
              </a:r>
              <a:r>
                <a:rPr lang="en-US" sz="2500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sz="2500" dirty="0" err="1">
                  <a:solidFill>
                    <a:srgbClr val="00B050"/>
                  </a:solidFill>
                  <a:latin typeface="+mn-lt"/>
                </a:rPr>
                <a:t>Duy</a:t>
              </a:r>
              <a:r>
                <a:rPr lang="en-US" sz="2500" dirty="0">
                  <a:solidFill>
                    <a:srgbClr val="00B050"/>
                  </a:solidFill>
                  <a:latin typeface="+mn-lt"/>
                </a:rPr>
                <a:t> Anh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3C58838-8BF6-13B4-1DC6-8FC53608D73C}"/>
              </a:ext>
            </a:extLst>
          </p:cNvPr>
          <p:cNvGrpSpPr/>
          <p:nvPr/>
        </p:nvGrpSpPr>
        <p:grpSpPr>
          <a:xfrm>
            <a:off x="3102331" y="2647710"/>
            <a:ext cx="5124519" cy="477054"/>
            <a:chOff x="-372378" y="2490987"/>
            <a:chExt cx="5124519" cy="477054"/>
          </a:xfrm>
        </p:grpSpPr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D73F5B48-906B-CE41-64D7-9C8FFC8EFF4F}"/>
                </a:ext>
              </a:extLst>
            </p:cNvPr>
            <p:cNvSpPr/>
            <p:nvPr/>
          </p:nvSpPr>
          <p:spPr>
            <a:xfrm>
              <a:off x="-372378" y="2543383"/>
              <a:ext cx="5072647" cy="41808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4F0F9CB6-06F8-BD0F-6CE9-220F4080AEF9}"/>
                </a:ext>
              </a:extLst>
            </p:cNvPr>
            <p:cNvSpPr txBox="1"/>
            <p:nvPr/>
          </p:nvSpPr>
          <p:spPr>
            <a:xfrm>
              <a:off x="-320506" y="2490987"/>
              <a:ext cx="50726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+mn-lt"/>
                </a:rPr>
                <a:t>Cánh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diều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mềm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mại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như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cánh</a:t>
              </a:r>
              <a:r>
                <a:rPr lang="en-US" sz="2500" dirty="0">
                  <a:latin typeface="+mn-lt"/>
                </a:rPr>
                <a:t> </a:t>
              </a:r>
              <a:r>
                <a:rPr lang="en-US" sz="2500" dirty="0" err="1">
                  <a:latin typeface="+mn-lt"/>
                </a:rPr>
                <a:t>bướm</a:t>
              </a:r>
              <a:r>
                <a:rPr lang="en-US" sz="2500" dirty="0">
                  <a:latin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701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40208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6C9F974-FB5C-9781-098B-73A1BAA600F6}"/>
              </a:ext>
            </a:extLst>
          </p:cNvPr>
          <p:cNvGrpSpPr/>
          <p:nvPr/>
        </p:nvGrpSpPr>
        <p:grpSpPr>
          <a:xfrm>
            <a:off x="2705104" y="867584"/>
            <a:ext cx="5781664" cy="1194507"/>
            <a:chOff x="2326446" y="1840383"/>
            <a:chExt cx="5781664" cy="1194507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91C11055-F925-3780-724B-6A5F9B0EE1E9}"/>
                </a:ext>
              </a:extLst>
            </p:cNvPr>
            <p:cNvSpPr txBox="1"/>
            <p:nvPr/>
          </p:nvSpPr>
          <p:spPr>
            <a:xfrm>
              <a:off x="2995007" y="1957672"/>
              <a:ext cx="51131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+mn-lt"/>
                </a:rPr>
                <a:t>Đặt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câu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có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hình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ảnh</a:t>
              </a:r>
              <a:r>
                <a:rPr lang="en-US" sz="3200" b="1" dirty="0">
                  <a:latin typeface="+mn-lt"/>
                </a:rPr>
                <a:t> so </a:t>
              </a:r>
              <a:r>
                <a:rPr lang="en-US" sz="3200" b="1" dirty="0" err="1">
                  <a:latin typeface="+mn-lt"/>
                </a:rPr>
                <a:t>sánh</a:t>
              </a:r>
              <a:r>
                <a:rPr lang="en-US" sz="3200" b="1" dirty="0">
                  <a:latin typeface="+mn-lt"/>
                </a:rPr>
                <a:t> </a:t>
              </a:r>
            </a:p>
            <a:p>
              <a:pPr algn="ctr"/>
              <a:r>
                <a:rPr lang="en-US" sz="3200" b="1" dirty="0" err="1">
                  <a:latin typeface="+mn-lt"/>
                </a:rPr>
                <a:t>về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cánh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diều</a:t>
              </a:r>
              <a:r>
                <a:rPr lang="en-US" sz="3200" b="1" dirty="0">
                  <a:latin typeface="+mn-lt"/>
                </a:rPr>
                <a:t>.</a:t>
              </a:r>
            </a:p>
          </p:txBody>
        </p:sp>
        <p:pic>
          <p:nvPicPr>
            <p:cNvPr id="12" name="Hình ảnh 1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0D0DDD51-CEDF-D467-5B87-6824F2AD8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18" t="50273" r="18353" b="-1"/>
            <a:stretch/>
          </p:blipFill>
          <p:spPr>
            <a:xfrm>
              <a:off x="2326446" y="1840383"/>
              <a:ext cx="911308" cy="1183992"/>
            </a:xfrm>
            <a:prstGeom prst="ellipse">
              <a:avLst/>
            </a:prstGeom>
          </p:spPr>
        </p:pic>
      </p:grpSp>
      <p:pic>
        <p:nvPicPr>
          <p:cNvPr id="16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CF2730C-6CC7-890C-8B19-6D1EB144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579" y="3066276"/>
            <a:ext cx="2194189" cy="128358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206402" y="-55746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chia </a:t>
              </a:r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sẻ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9CE5A83-625A-FCC4-6A8C-3869A973EBC1}"/>
              </a:ext>
            </a:extLst>
          </p:cNvPr>
          <p:cNvGrpSpPr/>
          <p:nvPr/>
        </p:nvGrpSpPr>
        <p:grpSpPr>
          <a:xfrm>
            <a:off x="2343150" y="2112169"/>
            <a:ext cx="6606540" cy="954107"/>
            <a:chOff x="2343150" y="2112169"/>
            <a:chExt cx="6606540" cy="954107"/>
          </a:xfrm>
        </p:grpSpPr>
        <p:sp>
          <p:nvSpPr>
            <p:cNvPr id="2" name="Mũi tên: Phải 1">
              <a:extLst>
                <a:ext uri="{FF2B5EF4-FFF2-40B4-BE49-F238E27FC236}">
                  <a16:creationId xmlns:a16="http://schemas.microsoft.com/office/drawing/2014/main" id="{C8F10A71-5664-9A13-347D-BA516478224D}"/>
                </a:ext>
              </a:extLst>
            </p:cNvPr>
            <p:cNvSpPr/>
            <p:nvPr/>
          </p:nvSpPr>
          <p:spPr>
            <a:xfrm>
              <a:off x="2343150" y="2240262"/>
              <a:ext cx="565422" cy="494526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2CC937AB-5338-D63F-2AE8-1BE5F323B6A6}"/>
                </a:ext>
              </a:extLst>
            </p:cNvPr>
            <p:cNvSpPr txBox="1"/>
            <p:nvPr/>
          </p:nvSpPr>
          <p:spPr>
            <a:xfrm>
              <a:off x="2997336" y="2112169"/>
              <a:ext cx="59523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+mn-lt"/>
                </a:rPr>
                <a:t>Gợi</a:t>
              </a:r>
              <a:r>
                <a:rPr lang="en-US" sz="2800" b="1" i="1" dirty="0">
                  <a:solidFill>
                    <a:srgbClr val="002060"/>
                  </a:solidFill>
                  <a:latin typeface="+mn-lt"/>
                </a:rPr>
                <a:t> ý: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diều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mảnh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trăng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non;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diều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mềm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dải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n-lt"/>
                </a:rPr>
                <a:t>lụa</a:t>
              </a:r>
              <a:r>
                <a:rPr lang="en-US" sz="2800" dirty="0">
                  <a:solidFill>
                    <a:srgbClr val="002060"/>
                  </a:solidFill>
                  <a:latin typeface="+mn-lt"/>
                </a:rPr>
                <a:t>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15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7675" y="292101"/>
            <a:ext cx="8339734" cy="460140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447675" y="317667"/>
            <a:ext cx="8045088" cy="954107"/>
            <a:chOff x="1074051" y="851545"/>
            <a:chExt cx="8045088" cy="954107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074051" y="865126"/>
              <a:ext cx="1311443" cy="769441"/>
              <a:chOff x="1299098" y="890331"/>
              <a:chExt cx="1347537" cy="834727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603965" y="947629"/>
                <a:ext cx="737804" cy="7246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299098" y="890331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905061" y="851545"/>
              <a:ext cx="7214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Tìm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và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nêu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dụng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của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hình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ảnh</a:t>
              </a:r>
              <a:r>
                <a:rPr lang="en-US" sz="2800" b="1" dirty="0">
                  <a:latin typeface="+mn-lt"/>
                </a:rPr>
                <a:t> </a:t>
              </a:r>
            </a:p>
            <a:p>
              <a:pPr algn="ctr"/>
              <a:r>
                <a:rPr lang="en-US" sz="2800" b="1" dirty="0">
                  <a:latin typeface="+mn-lt"/>
                </a:rPr>
                <a:t>so </a:t>
              </a:r>
              <a:r>
                <a:rPr lang="en-US" sz="2800" b="1" dirty="0" err="1">
                  <a:latin typeface="+mn-lt"/>
                </a:rPr>
                <a:t>sánh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có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trong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mỗi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thơ</a:t>
              </a:r>
              <a:r>
                <a:rPr lang="en-US" sz="2800" b="1" dirty="0">
                  <a:latin typeface="+mn-lt"/>
                </a:rPr>
                <a:t>,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văn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sau</a:t>
              </a:r>
              <a:r>
                <a:rPr lang="en-US" sz="2800" b="1" dirty="0">
                  <a:latin typeface="+mn-lt"/>
                </a:rPr>
                <a:t>: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6" name="Hình ảnh 1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D4D0A34-DE81-E4FB-1698-37EF4606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16" y="1052070"/>
            <a:ext cx="2040282" cy="1168525"/>
          </a:xfrm>
          <a:prstGeom prst="rect">
            <a:avLst/>
          </a:prstGeom>
        </p:spPr>
      </p:pic>
      <p:pic>
        <p:nvPicPr>
          <p:cNvPr id="28" name="Hình ảnh 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3E92F9-A966-8BF6-5EC8-088C7050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91" y="3429650"/>
            <a:ext cx="1354255" cy="1354255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2E8EE88C-9C51-A24C-FE49-9CB6FF5A5638}"/>
              </a:ext>
            </a:extLst>
          </p:cNvPr>
          <p:cNvGrpSpPr/>
          <p:nvPr/>
        </p:nvGrpSpPr>
        <p:grpSpPr>
          <a:xfrm>
            <a:off x="1651657" y="3586297"/>
            <a:ext cx="6841106" cy="1170131"/>
            <a:chOff x="1589961" y="3795561"/>
            <a:chExt cx="6841106" cy="1170131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65CC041B-8F90-C61B-7033-56A4F6C48504}"/>
                </a:ext>
              </a:extLst>
            </p:cNvPr>
            <p:cNvSpPr/>
            <p:nvPr/>
          </p:nvSpPr>
          <p:spPr>
            <a:xfrm>
              <a:off x="2151911" y="4142641"/>
              <a:ext cx="6279156" cy="823051"/>
            </a:xfrm>
            <a:custGeom>
              <a:avLst/>
              <a:gdLst>
                <a:gd name="connsiteX0" fmla="*/ 0 w 6279156"/>
                <a:gd name="connsiteY0" fmla="*/ 137178 h 823051"/>
                <a:gd name="connsiteX1" fmla="*/ 137178 w 6279156"/>
                <a:gd name="connsiteY1" fmla="*/ 0 h 823051"/>
                <a:gd name="connsiteX2" fmla="*/ 684282 w 6279156"/>
                <a:gd name="connsiteY2" fmla="*/ 0 h 823051"/>
                <a:gd name="connsiteX3" fmla="*/ 1171338 w 6279156"/>
                <a:gd name="connsiteY3" fmla="*/ 0 h 823051"/>
                <a:gd name="connsiteX4" fmla="*/ 1898586 w 6279156"/>
                <a:gd name="connsiteY4" fmla="*/ 0 h 823051"/>
                <a:gd name="connsiteX5" fmla="*/ 2445690 w 6279156"/>
                <a:gd name="connsiteY5" fmla="*/ 0 h 823051"/>
                <a:gd name="connsiteX6" fmla="*/ 2992794 w 6279156"/>
                <a:gd name="connsiteY6" fmla="*/ 0 h 823051"/>
                <a:gd name="connsiteX7" fmla="*/ 3720042 w 6279156"/>
                <a:gd name="connsiteY7" fmla="*/ 0 h 823051"/>
                <a:gd name="connsiteX8" fmla="*/ 4387242 w 6279156"/>
                <a:gd name="connsiteY8" fmla="*/ 0 h 823051"/>
                <a:gd name="connsiteX9" fmla="*/ 4874298 w 6279156"/>
                <a:gd name="connsiteY9" fmla="*/ 0 h 823051"/>
                <a:gd name="connsiteX10" fmla="*/ 5421402 w 6279156"/>
                <a:gd name="connsiteY10" fmla="*/ 0 h 823051"/>
                <a:gd name="connsiteX11" fmla="*/ 6141978 w 6279156"/>
                <a:gd name="connsiteY11" fmla="*/ 0 h 823051"/>
                <a:gd name="connsiteX12" fmla="*/ 6279156 w 6279156"/>
                <a:gd name="connsiteY12" fmla="*/ 137178 h 823051"/>
                <a:gd name="connsiteX13" fmla="*/ 6279156 w 6279156"/>
                <a:gd name="connsiteY13" fmla="*/ 685873 h 823051"/>
                <a:gd name="connsiteX14" fmla="*/ 6141978 w 6279156"/>
                <a:gd name="connsiteY14" fmla="*/ 823051 h 823051"/>
                <a:gd name="connsiteX15" fmla="*/ 5654922 w 6279156"/>
                <a:gd name="connsiteY15" fmla="*/ 823051 h 823051"/>
                <a:gd name="connsiteX16" fmla="*/ 4867626 w 6279156"/>
                <a:gd name="connsiteY16" fmla="*/ 823051 h 823051"/>
                <a:gd name="connsiteX17" fmla="*/ 4140378 w 6279156"/>
                <a:gd name="connsiteY17" fmla="*/ 823051 h 823051"/>
                <a:gd name="connsiteX18" fmla="*/ 3533226 w 6279156"/>
                <a:gd name="connsiteY18" fmla="*/ 823051 h 823051"/>
                <a:gd name="connsiteX19" fmla="*/ 2745930 w 6279156"/>
                <a:gd name="connsiteY19" fmla="*/ 823051 h 823051"/>
                <a:gd name="connsiteX20" fmla="*/ 1958634 w 6279156"/>
                <a:gd name="connsiteY20" fmla="*/ 823051 h 823051"/>
                <a:gd name="connsiteX21" fmla="*/ 1411530 w 6279156"/>
                <a:gd name="connsiteY21" fmla="*/ 823051 h 823051"/>
                <a:gd name="connsiteX22" fmla="*/ 924474 w 6279156"/>
                <a:gd name="connsiteY22" fmla="*/ 823051 h 823051"/>
                <a:gd name="connsiteX23" fmla="*/ 137178 w 6279156"/>
                <a:gd name="connsiteY23" fmla="*/ 823051 h 823051"/>
                <a:gd name="connsiteX24" fmla="*/ 0 w 6279156"/>
                <a:gd name="connsiteY24" fmla="*/ 685873 h 823051"/>
                <a:gd name="connsiteX25" fmla="*/ 0 w 6279156"/>
                <a:gd name="connsiteY25" fmla="*/ 137178 h 82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79156" h="823051" extrusionOk="0">
                  <a:moveTo>
                    <a:pt x="0" y="137178"/>
                  </a:moveTo>
                  <a:cubicBezTo>
                    <a:pt x="1332" y="60279"/>
                    <a:pt x="70027" y="-16830"/>
                    <a:pt x="137178" y="0"/>
                  </a:cubicBezTo>
                  <a:cubicBezTo>
                    <a:pt x="276025" y="-477"/>
                    <a:pt x="517003" y="6924"/>
                    <a:pt x="684282" y="0"/>
                  </a:cubicBezTo>
                  <a:cubicBezTo>
                    <a:pt x="851561" y="-6924"/>
                    <a:pt x="1036367" y="16257"/>
                    <a:pt x="1171338" y="0"/>
                  </a:cubicBezTo>
                  <a:cubicBezTo>
                    <a:pt x="1306309" y="-16257"/>
                    <a:pt x="1545411" y="-7401"/>
                    <a:pt x="1898586" y="0"/>
                  </a:cubicBezTo>
                  <a:cubicBezTo>
                    <a:pt x="2251761" y="7401"/>
                    <a:pt x="2335849" y="-26319"/>
                    <a:pt x="2445690" y="0"/>
                  </a:cubicBezTo>
                  <a:cubicBezTo>
                    <a:pt x="2555531" y="26319"/>
                    <a:pt x="2776441" y="2872"/>
                    <a:pt x="2992794" y="0"/>
                  </a:cubicBezTo>
                  <a:cubicBezTo>
                    <a:pt x="3209147" y="-2872"/>
                    <a:pt x="3573735" y="301"/>
                    <a:pt x="3720042" y="0"/>
                  </a:cubicBezTo>
                  <a:cubicBezTo>
                    <a:pt x="3866349" y="-301"/>
                    <a:pt x="4227903" y="28902"/>
                    <a:pt x="4387242" y="0"/>
                  </a:cubicBezTo>
                  <a:cubicBezTo>
                    <a:pt x="4546581" y="-28902"/>
                    <a:pt x="4762811" y="3588"/>
                    <a:pt x="4874298" y="0"/>
                  </a:cubicBezTo>
                  <a:cubicBezTo>
                    <a:pt x="4985785" y="-3588"/>
                    <a:pt x="5273081" y="21995"/>
                    <a:pt x="5421402" y="0"/>
                  </a:cubicBezTo>
                  <a:cubicBezTo>
                    <a:pt x="5569723" y="-21995"/>
                    <a:pt x="5935378" y="-8799"/>
                    <a:pt x="6141978" y="0"/>
                  </a:cubicBezTo>
                  <a:cubicBezTo>
                    <a:pt x="6215830" y="675"/>
                    <a:pt x="6297615" y="65579"/>
                    <a:pt x="6279156" y="137178"/>
                  </a:cubicBezTo>
                  <a:cubicBezTo>
                    <a:pt x="6265106" y="393601"/>
                    <a:pt x="6274176" y="524433"/>
                    <a:pt x="6279156" y="685873"/>
                  </a:cubicBezTo>
                  <a:cubicBezTo>
                    <a:pt x="6278986" y="766842"/>
                    <a:pt x="6228398" y="822211"/>
                    <a:pt x="6141978" y="823051"/>
                  </a:cubicBezTo>
                  <a:cubicBezTo>
                    <a:pt x="5925206" y="816514"/>
                    <a:pt x="5816601" y="828010"/>
                    <a:pt x="5654922" y="823051"/>
                  </a:cubicBezTo>
                  <a:cubicBezTo>
                    <a:pt x="5493243" y="818092"/>
                    <a:pt x="5049591" y="859191"/>
                    <a:pt x="4867626" y="823051"/>
                  </a:cubicBezTo>
                  <a:cubicBezTo>
                    <a:pt x="4685661" y="786911"/>
                    <a:pt x="4335039" y="845075"/>
                    <a:pt x="4140378" y="823051"/>
                  </a:cubicBezTo>
                  <a:cubicBezTo>
                    <a:pt x="3945717" y="801027"/>
                    <a:pt x="3803524" y="828952"/>
                    <a:pt x="3533226" y="823051"/>
                  </a:cubicBezTo>
                  <a:cubicBezTo>
                    <a:pt x="3262928" y="817150"/>
                    <a:pt x="3081813" y="838585"/>
                    <a:pt x="2745930" y="823051"/>
                  </a:cubicBezTo>
                  <a:cubicBezTo>
                    <a:pt x="2410047" y="807517"/>
                    <a:pt x="2237042" y="833609"/>
                    <a:pt x="1958634" y="823051"/>
                  </a:cubicBezTo>
                  <a:cubicBezTo>
                    <a:pt x="1680226" y="812493"/>
                    <a:pt x="1522209" y="839083"/>
                    <a:pt x="1411530" y="823051"/>
                  </a:cubicBezTo>
                  <a:cubicBezTo>
                    <a:pt x="1300851" y="807019"/>
                    <a:pt x="1120588" y="814289"/>
                    <a:pt x="924474" y="823051"/>
                  </a:cubicBezTo>
                  <a:cubicBezTo>
                    <a:pt x="728360" y="831813"/>
                    <a:pt x="339305" y="821587"/>
                    <a:pt x="137178" y="823051"/>
                  </a:cubicBezTo>
                  <a:cubicBezTo>
                    <a:pt x="68061" y="830908"/>
                    <a:pt x="-17025" y="760349"/>
                    <a:pt x="0" y="685873"/>
                  </a:cubicBezTo>
                  <a:cubicBezTo>
                    <a:pt x="-26851" y="417027"/>
                    <a:pt x="7943" y="344655"/>
                    <a:pt x="0" y="137178"/>
                  </a:cubicBezTo>
                  <a:close/>
                </a:path>
              </a:pathLst>
            </a:custGeom>
            <a:noFill/>
            <a:ln w="19050">
              <a:solidFill>
                <a:srgbClr val="FA8F8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25A33C1E-0A5D-B8C4-30F7-30FEB5A25C6D}"/>
                </a:ext>
              </a:extLst>
            </p:cNvPr>
            <p:cNvSpPr/>
            <p:nvPr/>
          </p:nvSpPr>
          <p:spPr>
            <a:xfrm>
              <a:off x="1649149" y="3795561"/>
              <a:ext cx="6633055" cy="1011330"/>
            </a:xfrm>
            <a:custGeom>
              <a:avLst/>
              <a:gdLst>
                <a:gd name="connsiteX0" fmla="*/ 0 w 6633055"/>
                <a:gd name="connsiteY0" fmla="*/ 168558 h 1011330"/>
                <a:gd name="connsiteX1" fmla="*/ 168558 w 6633055"/>
                <a:gd name="connsiteY1" fmla="*/ 0 h 1011330"/>
                <a:gd name="connsiteX2" fmla="*/ 931066 w 6633055"/>
                <a:gd name="connsiteY2" fmla="*/ 0 h 1011330"/>
                <a:gd name="connsiteX3" fmla="*/ 1504696 w 6633055"/>
                <a:gd name="connsiteY3" fmla="*/ 0 h 1011330"/>
                <a:gd name="connsiteX4" fmla="*/ 2141286 w 6633055"/>
                <a:gd name="connsiteY4" fmla="*/ 0 h 1011330"/>
                <a:gd name="connsiteX5" fmla="*/ 2777875 w 6633055"/>
                <a:gd name="connsiteY5" fmla="*/ 0 h 1011330"/>
                <a:gd name="connsiteX6" fmla="*/ 3288546 w 6633055"/>
                <a:gd name="connsiteY6" fmla="*/ 0 h 1011330"/>
                <a:gd name="connsiteX7" fmla="*/ 3799216 w 6633055"/>
                <a:gd name="connsiteY7" fmla="*/ 0 h 1011330"/>
                <a:gd name="connsiteX8" fmla="*/ 4561724 w 6633055"/>
                <a:gd name="connsiteY8" fmla="*/ 0 h 1011330"/>
                <a:gd name="connsiteX9" fmla="*/ 5072395 w 6633055"/>
                <a:gd name="connsiteY9" fmla="*/ 0 h 1011330"/>
                <a:gd name="connsiteX10" fmla="*/ 5646025 w 6633055"/>
                <a:gd name="connsiteY10" fmla="*/ 0 h 1011330"/>
                <a:gd name="connsiteX11" fmla="*/ 6464497 w 6633055"/>
                <a:gd name="connsiteY11" fmla="*/ 0 h 1011330"/>
                <a:gd name="connsiteX12" fmla="*/ 6633055 w 6633055"/>
                <a:gd name="connsiteY12" fmla="*/ 168558 h 1011330"/>
                <a:gd name="connsiteX13" fmla="*/ 6633055 w 6633055"/>
                <a:gd name="connsiteY13" fmla="*/ 842772 h 1011330"/>
                <a:gd name="connsiteX14" fmla="*/ 6464497 w 6633055"/>
                <a:gd name="connsiteY14" fmla="*/ 1011330 h 1011330"/>
                <a:gd name="connsiteX15" fmla="*/ 5827908 w 6633055"/>
                <a:gd name="connsiteY15" fmla="*/ 1011330 h 1011330"/>
                <a:gd name="connsiteX16" fmla="*/ 5317237 w 6633055"/>
                <a:gd name="connsiteY16" fmla="*/ 1011330 h 1011330"/>
                <a:gd name="connsiteX17" fmla="*/ 4743607 w 6633055"/>
                <a:gd name="connsiteY17" fmla="*/ 1011330 h 1011330"/>
                <a:gd name="connsiteX18" fmla="*/ 4107018 w 6633055"/>
                <a:gd name="connsiteY18" fmla="*/ 1011330 h 1011330"/>
                <a:gd name="connsiteX19" fmla="*/ 3407469 w 6633055"/>
                <a:gd name="connsiteY19" fmla="*/ 1011330 h 1011330"/>
                <a:gd name="connsiteX20" fmla="*/ 2833839 w 6633055"/>
                <a:gd name="connsiteY20" fmla="*/ 1011330 h 1011330"/>
                <a:gd name="connsiteX21" fmla="*/ 2197249 w 6633055"/>
                <a:gd name="connsiteY21" fmla="*/ 1011330 h 1011330"/>
                <a:gd name="connsiteX22" fmla="*/ 1497701 w 6633055"/>
                <a:gd name="connsiteY22" fmla="*/ 1011330 h 1011330"/>
                <a:gd name="connsiteX23" fmla="*/ 861111 w 6633055"/>
                <a:gd name="connsiteY23" fmla="*/ 1011330 h 1011330"/>
                <a:gd name="connsiteX24" fmla="*/ 168558 w 6633055"/>
                <a:gd name="connsiteY24" fmla="*/ 1011330 h 1011330"/>
                <a:gd name="connsiteX25" fmla="*/ 0 w 6633055"/>
                <a:gd name="connsiteY25" fmla="*/ 842772 h 1011330"/>
                <a:gd name="connsiteX26" fmla="*/ 0 w 6633055"/>
                <a:gd name="connsiteY26" fmla="*/ 168558 h 101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33055" h="1011330" fill="none" extrusionOk="0">
                  <a:moveTo>
                    <a:pt x="0" y="168558"/>
                  </a:moveTo>
                  <a:cubicBezTo>
                    <a:pt x="-697" y="68406"/>
                    <a:pt x="90592" y="-11475"/>
                    <a:pt x="168558" y="0"/>
                  </a:cubicBezTo>
                  <a:cubicBezTo>
                    <a:pt x="443845" y="14114"/>
                    <a:pt x="552298" y="3300"/>
                    <a:pt x="931066" y="0"/>
                  </a:cubicBezTo>
                  <a:cubicBezTo>
                    <a:pt x="1309834" y="-3300"/>
                    <a:pt x="1341584" y="-9938"/>
                    <a:pt x="1504696" y="0"/>
                  </a:cubicBezTo>
                  <a:cubicBezTo>
                    <a:pt x="1667808" y="9938"/>
                    <a:pt x="1995403" y="-17725"/>
                    <a:pt x="2141286" y="0"/>
                  </a:cubicBezTo>
                  <a:cubicBezTo>
                    <a:pt x="2287169" y="17725"/>
                    <a:pt x="2528215" y="-27285"/>
                    <a:pt x="2777875" y="0"/>
                  </a:cubicBezTo>
                  <a:cubicBezTo>
                    <a:pt x="3027535" y="27285"/>
                    <a:pt x="3098941" y="24130"/>
                    <a:pt x="3288546" y="0"/>
                  </a:cubicBezTo>
                  <a:cubicBezTo>
                    <a:pt x="3478151" y="-24130"/>
                    <a:pt x="3583038" y="-10506"/>
                    <a:pt x="3799216" y="0"/>
                  </a:cubicBezTo>
                  <a:cubicBezTo>
                    <a:pt x="4015394" y="10506"/>
                    <a:pt x="4301882" y="195"/>
                    <a:pt x="4561724" y="0"/>
                  </a:cubicBezTo>
                  <a:cubicBezTo>
                    <a:pt x="4821566" y="-195"/>
                    <a:pt x="4924709" y="-6268"/>
                    <a:pt x="5072395" y="0"/>
                  </a:cubicBezTo>
                  <a:cubicBezTo>
                    <a:pt x="5220081" y="6268"/>
                    <a:pt x="5470620" y="-11628"/>
                    <a:pt x="5646025" y="0"/>
                  </a:cubicBezTo>
                  <a:cubicBezTo>
                    <a:pt x="5821430" y="11628"/>
                    <a:pt x="6157795" y="-24824"/>
                    <a:pt x="6464497" y="0"/>
                  </a:cubicBezTo>
                  <a:cubicBezTo>
                    <a:pt x="6548276" y="2992"/>
                    <a:pt x="6631812" y="78865"/>
                    <a:pt x="6633055" y="168558"/>
                  </a:cubicBezTo>
                  <a:cubicBezTo>
                    <a:pt x="6626431" y="345993"/>
                    <a:pt x="6666333" y="701627"/>
                    <a:pt x="6633055" y="842772"/>
                  </a:cubicBezTo>
                  <a:cubicBezTo>
                    <a:pt x="6637366" y="953299"/>
                    <a:pt x="6574716" y="1020800"/>
                    <a:pt x="6464497" y="1011330"/>
                  </a:cubicBezTo>
                  <a:cubicBezTo>
                    <a:pt x="6299023" y="980900"/>
                    <a:pt x="6132709" y="1036551"/>
                    <a:pt x="5827908" y="1011330"/>
                  </a:cubicBezTo>
                  <a:cubicBezTo>
                    <a:pt x="5523107" y="986109"/>
                    <a:pt x="5460377" y="1018182"/>
                    <a:pt x="5317237" y="1011330"/>
                  </a:cubicBezTo>
                  <a:cubicBezTo>
                    <a:pt x="5174097" y="1004478"/>
                    <a:pt x="4978378" y="1023160"/>
                    <a:pt x="4743607" y="1011330"/>
                  </a:cubicBezTo>
                  <a:cubicBezTo>
                    <a:pt x="4508836" y="999501"/>
                    <a:pt x="4372083" y="1042212"/>
                    <a:pt x="4107018" y="1011330"/>
                  </a:cubicBezTo>
                  <a:cubicBezTo>
                    <a:pt x="3841953" y="980448"/>
                    <a:pt x="3755547" y="977010"/>
                    <a:pt x="3407469" y="1011330"/>
                  </a:cubicBezTo>
                  <a:cubicBezTo>
                    <a:pt x="3059391" y="1045650"/>
                    <a:pt x="3107176" y="1012708"/>
                    <a:pt x="2833839" y="1011330"/>
                  </a:cubicBezTo>
                  <a:cubicBezTo>
                    <a:pt x="2560502" y="1009953"/>
                    <a:pt x="2376600" y="1009436"/>
                    <a:pt x="2197249" y="1011330"/>
                  </a:cubicBezTo>
                  <a:cubicBezTo>
                    <a:pt x="2017898" y="1013225"/>
                    <a:pt x="1795308" y="1018606"/>
                    <a:pt x="1497701" y="1011330"/>
                  </a:cubicBezTo>
                  <a:cubicBezTo>
                    <a:pt x="1200094" y="1004054"/>
                    <a:pt x="1177261" y="1008750"/>
                    <a:pt x="861111" y="1011330"/>
                  </a:cubicBezTo>
                  <a:cubicBezTo>
                    <a:pt x="544961" y="1013911"/>
                    <a:pt x="480196" y="1007687"/>
                    <a:pt x="168558" y="1011330"/>
                  </a:cubicBezTo>
                  <a:cubicBezTo>
                    <a:pt x="73183" y="998327"/>
                    <a:pt x="-9834" y="929835"/>
                    <a:pt x="0" y="842772"/>
                  </a:cubicBezTo>
                  <a:cubicBezTo>
                    <a:pt x="22304" y="567044"/>
                    <a:pt x="-9638" y="415266"/>
                    <a:pt x="0" y="168558"/>
                  </a:cubicBezTo>
                  <a:close/>
                </a:path>
                <a:path w="6633055" h="1011330" stroke="0" extrusionOk="0">
                  <a:moveTo>
                    <a:pt x="0" y="168558"/>
                  </a:moveTo>
                  <a:cubicBezTo>
                    <a:pt x="11769" y="65410"/>
                    <a:pt x="79961" y="-8787"/>
                    <a:pt x="168558" y="0"/>
                  </a:cubicBezTo>
                  <a:cubicBezTo>
                    <a:pt x="342650" y="-9351"/>
                    <a:pt x="585152" y="26339"/>
                    <a:pt x="742188" y="0"/>
                  </a:cubicBezTo>
                  <a:cubicBezTo>
                    <a:pt x="899224" y="-26339"/>
                    <a:pt x="1025491" y="20022"/>
                    <a:pt x="1252859" y="0"/>
                  </a:cubicBezTo>
                  <a:cubicBezTo>
                    <a:pt x="1480227" y="-20022"/>
                    <a:pt x="1671739" y="-6886"/>
                    <a:pt x="2015367" y="0"/>
                  </a:cubicBezTo>
                  <a:cubicBezTo>
                    <a:pt x="2358995" y="6886"/>
                    <a:pt x="2340010" y="23646"/>
                    <a:pt x="2588997" y="0"/>
                  </a:cubicBezTo>
                  <a:cubicBezTo>
                    <a:pt x="2837984" y="-23646"/>
                    <a:pt x="2886092" y="-28009"/>
                    <a:pt x="3162627" y="0"/>
                  </a:cubicBezTo>
                  <a:cubicBezTo>
                    <a:pt x="3439162" y="28009"/>
                    <a:pt x="3748897" y="-23876"/>
                    <a:pt x="3925135" y="0"/>
                  </a:cubicBezTo>
                  <a:cubicBezTo>
                    <a:pt x="4101373" y="23876"/>
                    <a:pt x="4302196" y="-11052"/>
                    <a:pt x="4624684" y="0"/>
                  </a:cubicBezTo>
                  <a:cubicBezTo>
                    <a:pt x="4947172" y="11052"/>
                    <a:pt x="5028140" y="-22524"/>
                    <a:pt x="5135354" y="0"/>
                  </a:cubicBezTo>
                  <a:cubicBezTo>
                    <a:pt x="5242568" y="22524"/>
                    <a:pt x="5558302" y="-23012"/>
                    <a:pt x="5708984" y="0"/>
                  </a:cubicBezTo>
                  <a:cubicBezTo>
                    <a:pt x="5859666" y="23012"/>
                    <a:pt x="6116380" y="15706"/>
                    <a:pt x="6464497" y="0"/>
                  </a:cubicBezTo>
                  <a:cubicBezTo>
                    <a:pt x="6547246" y="3658"/>
                    <a:pt x="6641213" y="77305"/>
                    <a:pt x="6633055" y="168558"/>
                  </a:cubicBezTo>
                  <a:cubicBezTo>
                    <a:pt x="6654451" y="482152"/>
                    <a:pt x="6599680" y="696519"/>
                    <a:pt x="6633055" y="842772"/>
                  </a:cubicBezTo>
                  <a:cubicBezTo>
                    <a:pt x="6632971" y="938436"/>
                    <a:pt x="6567994" y="1010510"/>
                    <a:pt x="6464497" y="1011330"/>
                  </a:cubicBezTo>
                  <a:cubicBezTo>
                    <a:pt x="6312081" y="1021995"/>
                    <a:pt x="6068871" y="994654"/>
                    <a:pt x="5953826" y="1011330"/>
                  </a:cubicBezTo>
                  <a:cubicBezTo>
                    <a:pt x="5838781" y="1028006"/>
                    <a:pt x="5307227" y="1005010"/>
                    <a:pt x="5128359" y="1011330"/>
                  </a:cubicBezTo>
                  <a:cubicBezTo>
                    <a:pt x="4949491" y="1017650"/>
                    <a:pt x="4575936" y="991722"/>
                    <a:pt x="4365851" y="1011330"/>
                  </a:cubicBezTo>
                  <a:cubicBezTo>
                    <a:pt x="4155766" y="1030938"/>
                    <a:pt x="3881479" y="1000343"/>
                    <a:pt x="3729261" y="1011330"/>
                  </a:cubicBezTo>
                  <a:cubicBezTo>
                    <a:pt x="3577043" y="1022318"/>
                    <a:pt x="3305243" y="995757"/>
                    <a:pt x="2903794" y="1011330"/>
                  </a:cubicBezTo>
                  <a:cubicBezTo>
                    <a:pt x="2502345" y="1026903"/>
                    <a:pt x="2451647" y="1034393"/>
                    <a:pt x="2078326" y="1011330"/>
                  </a:cubicBezTo>
                  <a:cubicBezTo>
                    <a:pt x="1705005" y="988267"/>
                    <a:pt x="1770539" y="1015698"/>
                    <a:pt x="1504696" y="1011330"/>
                  </a:cubicBezTo>
                  <a:cubicBezTo>
                    <a:pt x="1238853" y="1006963"/>
                    <a:pt x="1145684" y="1025928"/>
                    <a:pt x="994026" y="1011330"/>
                  </a:cubicBezTo>
                  <a:cubicBezTo>
                    <a:pt x="842368" y="996733"/>
                    <a:pt x="544246" y="1005214"/>
                    <a:pt x="168558" y="1011330"/>
                  </a:cubicBezTo>
                  <a:cubicBezTo>
                    <a:pt x="79723" y="1016364"/>
                    <a:pt x="-7642" y="935287"/>
                    <a:pt x="0" y="842772"/>
                  </a:cubicBezTo>
                  <a:cubicBezTo>
                    <a:pt x="-13179" y="675006"/>
                    <a:pt x="23138" y="396493"/>
                    <a:pt x="0" y="168558"/>
                  </a:cubicBezTo>
                  <a:close/>
                </a:path>
              </a:pathLst>
            </a:custGeom>
            <a:solidFill>
              <a:srgbClr val="FDC6BF"/>
            </a:solidFill>
            <a:ln w="1905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16480210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A207F9E-DA39-2721-3143-65A53E80A822}"/>
                </a:ext>
              </a:extLst>
            </p:cNvPr>
            <p:cNvSpPr txBox="1"/>
            <p:nvPr/>
          </p:nvSpPr>
          <p:spPr>
            <a:xfrm>
              <a:off x="1589961" y="3875555"/>
              <a:ext cx="678191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+mn-lt"/>
                </a:rPr>
                <a:t>Giúp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câu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thơ</a:t>
              </a:r>
              <a:r>
                <a:rPr lang="en-US" sz="2600" b="1" dirty="0">
                  <a:latin typeface="+mn-lt"/>
                </a:rPr>
                <a:t>, </a:t>
              </a:r>
              <a:r>
                <a:rPr lang="en-US" sz="2600" b="1" dirty="0" err="1">
                  <a:latin typeface="+mn-lt"/>
                </a:rPr>
                <a:t>câu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văn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sinh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động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hơn</a:t>
              </a:r>
              <a:r>
                <a:rPr lang="en-US" sz="2600" b="1" dirty="0">
                  <a:latin typeface="+mn-lt"/>
                </a:rPr>
                <a:t>, </a:t>
              </a:r>
              <a:r>
                <a:rPr lang="en-US" sz="2600" b="1" dirty="0" err="1">
                  <a:latin typeface="+mn-lt"/>
                </a:rPr>
                <a:t>cảm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nhận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cảnh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diều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đẹp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đẽ</a:t>
              </a:r>
              <a:r>
                <a:rPr lang="en-US" sz="2600" b="1" dirty="0">
                  <a:latin typeface="+mn-lt"/>
                </a:rPr>
                <a:t>, </a:t>
              </a:r>
              <a:r>
                <a:rPr lang="en-US" sz="2600" b="1" dirty="0" err="1">
                  <a:latin typeface="+mn-lt"/>
                </a:rPr>
                <a:t>quen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thuộc</a:t>
              </a:r>
              <a:r>
                <a:rPr lang="en-US" sz="2600" b="1" dirty="0">
                  <a:latin typeface="+mn-lt"/>
                </a:rPr>
                <a:t>, </a:t>
              </a:r>
              <a:r>
                <a:rPr lang="en-US" sz="2600" b="1" dirty="0" err="1">
                  <a:latin typeface="+mn-lt"/>
                </a:rPr>
                <a:t>gần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gũi</a:t>
              </a:r>
              <a:r>
                <a:rPr lang="en-US" sz="2600" b="1" dirty="0">
                  <a:latin typeface="+mn-lt"/>
                </a:rPr>
                <a:t> </a:t>
              </a:r>
              <a:r>
                <a:rPr lang="en-US" sz="2600" b="1" dirty="0" err="1">
                  <a:latin typeface="+mn-lt"/>
                </a:rPr>
                <a:t>hơn</a:t>
              </a:r>
              <a:r>
                <a:rPr lang="en-US" sz="2600" b="1" dirty="0">
                  <a:latin typeface="+mn-lt"/>
                </a:rPr>
                <a:t>.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997A05B8-8788-7DFD-0127-D75FBFBADE42}"/>
              </a:ext>
            </a:extLst>
          </p:cNvPr>
          <p:cNvGrpSpPr/>
          <p:nvPr/>
        </p:nvGrpSpPr>
        <p:grpSpPr>
          <a:xfrm>
            <a:off x="824372" y="1286879"/>
            <a:ext cx="5337020" cy="668166"/>
            <a:chOff x="1639726" y="2088081"/>
            <a:chExt cx="5337020" cy="668166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3386ACDB-160F-CA49-39DA-8C0ED440F26F}"/>
                </a:ext>
              </a:extLst>
            </p:cNvPr>
            <p:cNvSpPr/>
            <p:nvPr/>
          </p:nvSpPr>
          <p:spPr>
            <a:xfrm>
              <a:off x="1639726" y="2128958"/>
              <a:ext cx="5337020" cy="584775"/>
            </a:xfrm>
            <a:prstGeom prst="roundRect">
              <a:avLst/>
            </a:prstGeom>
            <a:solidFill>
              <a:srgbClr val="FEFAC2"/>
            </a:solidFill>
            <a:ln>
              <a:solidFill>
                <a:srgbClr val="F963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031457A6-406A-9B92-D79F-C781D6139B8F}"/>
                </a:ext>
              </a:extLst>
            </p:cNvPr>
            <p:cNvGrpSpPr/>
            <p:nvPr/>
          </p:nvGrpSpPr>
          <p:grpSpPr>
            <a:xfrm>
              <a:off x="1657482" y="2088081"/>
              <a:ext cx="5319264" cy="668166"/>
              <a:chOff x="1682952" y="2302347"/>
              <a:chExt cx="5319264" cy="668166"/>
            </a:xfrm>
          </p:grpSpPr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854DB51-CEB9-6C7A-B291-780FBAA68B5F}"/>
                  </a:ext>
                </a:extLst>
              </p:cNvPr>
              <p:cNvSpPr txBox="1"/>
              <p:nvPr/>
            </p:nvSpPr>
            <p:spPr>
              <a:xfrm>
                <a:off x="2180112" y="2357228"/>
                <a:ext cx="48221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Tác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dụng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các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hình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ảnh</a:t>
                </a:r>
                <a:r>
                  <a:rPr lang="en-US" sz="2800" dirty="0">
                    <a:solidFill>
                      <a:srgbClr val="FB6440"/>
                    </a:solidFill>
                    <a:latin typeface="+mn-lt"/>
                  </a:rPr>
                  <a:t> so </a:t>
                </a:r>
                <a:r>
                  <a:rPr lang="en-US" sz="2800" dirty="0" err="1">
                    <a:solidFill>
                      <a:srgbClr val="FB6440"/>
                    </a:solidFill>
                    <a:latin typeface="+mn-lt"/>
                  </a:rPr>
                  <a:t>sánh</a:t>
                </a:r>
                <a:endParaRPr lang="en-US" sz="2800" dirty="0">
                  <a:solidFill>
                    <a:srgbClr val="FB6440"/>
                  </a:solidFill>
                  <a:latin typeface="+mn-lt"/>
                </a:endParaRPr>
              </a:p>
            </p:txBody>
          </p:sp>
          <p:pic>
            <p:nvPicPr>
              <p:cNvPr id="38" name="Hình ảnh 3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19A8E8D5-8385-651F-050F-EB1523E76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7504" t="8093" r="14843" b="45001"/>
              <a:stretch/>
            </p:blipFill>
            <p:spPr>
              <a:xfrm>
                <a:off x="1682952" y="2302347"/>
                <a:ext cx="700285" cy="668166"/>
              </a:xfrm>
              <a:prstGeom prst="rect">
                <a:avLst/>
              </a:prstGeom>
            </p:spPr>
          </p:pic>
        </p:grp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1D81BA7-4203-1A72-B62B-47A642E2D6A9}"/>
              </a:ext>
            </a:extLst>
          </p:cNvPr>
          <p:cNvGrpSpPr/>
          <p:nvPr/>
        </p:nvGrpSpPr>
        <p:grpSpPr>
          <a:xfrm>
            <a:off x="2538384" y="2124153"/>
            <a:ext cx="5124519" cy="1305497"/>
            <a:chOff x="2538384" y="2124153"/>
            <a:chExt cx="5124519" cy="1305497"/>
          </a:xfrm>
        </p:grpSpPr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4694365F-8149-B78D-6F08-EE735EE85997}"/>
                </a:ext>
              </a:extLst>
            </p:cNvPr>
            <p:cNvGrpSpPr/>
            <p:nvPr/>
          </p:nvGrpSpPr>
          <p:grpSpPr>
            <a:xfrm>
              <a:off x="3034092" y="2124153"/>
              <a:ext cx="3666424" cy="477054"/>
              <a:chOff x="-372377" y="2508835"/>
              <a:chExt cx="3666424" cy="477054"/>
            </a:xfrm>
          </p:grpSpPr>
          <p:sp>
            <p:nvSpPr>
              <p:cNvPr id="45" name="Hình chữ nhật 44">
                <a:extLst>
                  <a:ext uri="{FF2B5EF4-FFF2-40B4-BE49-F238E27FC236}">
                    <a16:creationId xmlns:a16="http://schemas.microsoft.com/office/drawing/2014/main" id="{229087F7-3E72-F48F-2C5E-180441ADC103}"/>
                  </a:ext>
                </a:extLst>
              </p:cNvPr>
              <p:cNvSpPr/>
              <p:nvPr/>
            </p:nvSpPr>
            <p:spPr>
              <a:xfrm>
                <a:off x="-372377" y="2543383"/>
                <a:ext cx="2875863" cy="41808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271C60CE-5329-EB97-6DD7-15D313FC8630}"/>
                  </a:ext>
                </a:extLst>
              </p:cNvPr>
              <p:cNvSpPr txBox="1"/>
              <p:nvPr/>
            </p:nvSpPr>
            <p:spPr>
              <a:xfrm>
                <a:off x="-347243" y="2508835"/>
                <a:ext cx="364129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+mn-lt"/>
                  </a:rPr>
                  <a:t>Cánh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diều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như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dấu</a:t>
                </a:r>
                <a:r>
                  <a:rPr lang="en-US" sz="2500" dirty="0">
                    <a:latin typeface="+mn-lt"/>
                  </a:rPr>
                  <a:t> á</a:t>
                </a:r>
              </a:p>
            </p:txBody>
          </p:sp>
        </p:grpSp>
        <p:grpSp>
          <p:nvGrpSpPr>
            <p:cNvPr id="47" name="Nhóm 46">
              <a:extLst>
                <a:ext uri="{FF2B5EF4-FFF2-40B4-BE49-F238E27FC236}">
                  <a16:creationId xmlns:a16="http://schemas.microsoft.com/office/drawing/2014/main" id="{45D2F536-372A-68FD-9C37-C5C15321C432}"/>
                </a:ext>
              </a:extLst>
            </p:cNvPr>
            <p:cNvGrpSpPr/>
            <p:nvPr/>
          </p:nvGrpSpPr>
          <p:grpSpPr>
            <a:xfrm>
              <a:off x="3034092" y="2526383"/>
              <a:ext cx="3788743" cy="477054"/>
              <a:chOff x="-372377" y="2486985"/>
              <a:chExt cx="3788743" cy="477054"/>
            </a:xfrm>
          </p:grpSpPr>
          <p:sp>
            <p:nvSpPr>
              <p:cNvPr id="48" name="Hình chữ nhật 47">
                <a:extLst>
                  <a:ext uri="{FF2B5EF4-FFF2-40B4-BE49-F238E27FC236}">
                    <a16:creationId xmlns:a16="http://schemas.microsoft.com/office/drawing/2014/main" id="{DD3A0944-03FE-BB71-1028-1F4DBD4DE055}"/>
                  </a:ext>
                </a:extLst>
              </p:cNvPr>
              <p:cNvSpPr/>
              <p:nvPr/>
            </p:nvSpPr>
            <p:spPr>
              <a:xfrm>
                <a:off x="-372377" y="2543383"/>
                <a:ext cx="2336347" cy="4180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D48B339A-A92B-C1E8-8E56-53D395B5CB85}"/>
                  </a:ext>
                </a:extLst>
              </p:cNvPr>
              <p:cNvSpPr txBox="1"/>
              <p:nvPr/>
            </p:nvSpPr>
            <p:spPr>
              <a:xfrm>
                <a:off x="-224924" y="2486985"/>
                <a:ext cx="364129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+mn-lt"/>
                  </a:rPr>
                  <a:t>Diều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là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hạt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cau</a:t>
                </a:r>
                <a:endParaRPr lang="en-US" sz="2500" dirty="0">
                  <a:latin typeface="+mn-lt"/>
                </a:endParaRPr>
              </a:p>
            </p:txBody>
          </p:sp>
        </p:grpSp>
        <p:grpSp>
          <p:nvGrpSpPr>
            <p:cNvPr id="50" name="Nhóm 49">
              <a:extLst>
                <a:ext uri="{FF2B5EF4-FFF2-40B4-BE49-F238E27FC236}">
                  <a16:creationId xmlns:a16="http://schemas.microsoft.com/office/drawing/2014/main" id="{1D5BF601-CC8C-F410-B65E-22F5BE631CB5}"/>
                </a:ext>
              </a:extLst>
            </p:cNvPr>
            <p:cNvGrpSpPr/>
            <p:nvPr/>
          </p:nvGrpSpPr>
          <p:grpSpPr>
            <a:xfrm>
              <a:off x="2538384" y="2952596"/>
              <a:ext cx="5124519" cy="477054"/>
              <a:chOff x="-372378" y="2490987"/>
              <a:chExt cx="5124519" cy="477054"/>
            </a:xfrm>
          </p:grpSpPr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20A95FE0-217F-F9E6-17F9-7048E559C5A0}"/>
                  </a:ext>
                </a:extLst>
              </p:cNvPr>
              <p:cNvSpPr/>
              <p:nvPr/>
            </p:nvSpPr>
            <p:spPr>
              <a:xfrm>
                <a:off x="-372378" y="2543383"/>
                <a:ext cx="5072647" cy="41808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D2494206-D086-659F-2B53-CC0BA3A58541}"/>
                  </a:ext>
                </a:extLst>
              </p:cNvPr>
              <p:cNvSpPr txBox="1"/>
              <p:nvPr/>
            </p:nvSpPr>
            <p:spPr>
              <a:xfrm>
                <a:off x="-320506" y="2490987"/>
                <a:ext cx="5072647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+mn-lt"/>
                  </a:rPr>
                  <a:t>Cánh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diều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mềm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mại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như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cánh</a:t>
                </a:r>
                <a:r>
                  <a:rPr lang="en-US" sz="2500" dirty="0">
                    <a:latin typeface="+mn-lt"/>
                  </a:rPr>
                  <a:t> </a:t>
                </a:r>
                <a:r>
                  <a:rPr lang="en-US" sz="2500" dirty="0" err="1">
                    <a:latin typeface="+mn-lt"/>
                  </a:rPr>
                  <a:t>bướm</a:t>
                </a:r>
                <a:r>
                  <a:rPr lang="en-US" sz="2500" dirty="0">
                    <a:latin typeface="+mn-lt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7486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36017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CF2730C-6CC7-890C-8B19-6D1EB144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00" y="1003340"/>
            <a:ext cx="3985900" cy="233172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206402" y="-55746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chia </a:t>
              </a:r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sẻ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79190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5286" y="2496247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870388" y="3921627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3867174" y="4015711"/>
            <a:ext cx="607120" cy="577549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</a:t>
                </a:r>
                <a:r>
                  <a:rPr lang="vi-VN" sz="800" b="1" dirty="0">
                    <a:solidFill>
                      <a:schemeClr val="tx2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0BC8B910-BE02-24FB-4734-DFCCB67C586D}"/>
              </a:ext>
            </a:extLst>
          </p:cNvPr>
          <p:cNvGrpSpPr/>
          <p:nvPr/>
        </p:nvGrpSpPr>
        <p:grpSpPr>
          <a:xfrm>
            <a:off x="3239648" y="2063898"/>
            <a:ext cx="1953963" cy="1936024"/>
            <a:chOff x="5690349" y="1091013"/>
            <a:chExt cx="2170708" cy="2035341"/>
          </a:xfrm>
        </p:grpSpPr>
        <p:grpSp>
          <p:nvGrpSpPr>
            <p:cNvPr id="57" name="Nhóm 56">
              <a:extLst>
                <a:ext uri="{FF2B5EF4-FFF2-40B4-BE49-F238E27FC236}">
                  <a16:creationId xmlns:a16="http://schemas.microsoft.com/office/drawing/2014/main" id="{423BB680-B72E-9AB2-242A-3EC10F490E4A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86" name="Hình ảnh 8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0CF974C9-4DFF-CCEB-C1F7-09206A8773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195A709F-A789-7977-DBBC-53F1A157671E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EE571387-1142-7005-DBE3-A738C2DE224D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19040" y="296440"/>
            <a:ext cx="8476342" cy="4547748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469263" y="394516"/>
            <a:ext cx="7967749" cy="1200329"/>
            <a:chOff x="1159302" y="568604"/>
            <a:chExt cx="7019727" cy="1200329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159302" y="683412"/>
              <a:ext cx="1311443" cy="791699"/>
              <a:chOff x="1386695" y="693200"/>
              <a:chExt cx="1347537" cy="85887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3457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386695" y="69320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958574" y="568604"/>
              <a:ext cx="62204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Đặt</a:t>
              </a:r>
              <a:r>
                <a:rPr lang="en-US" sz="3600" b="1" dirty="0">
                  <a:latin typeface="+mn-lt"/>
                </a:rPr>
                <a:t> 2-3 </a:t>
              </a:r>
              <a:r>
                <a:rPr lang="en-US" sz="3600" b="1" dirty="0" err="1">
                  <a:latin typeface="+mn-lt"/>
                </a:rPr>
                <a:t>câu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về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một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trò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chơi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em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thích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theo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gợi</a:t>
              </a:r>
              <a:r>
                <a:rPr lang="en-US" sz="3600" b="1" dirty="0">
                  <a:latin typeface="+mn-lt"/>
                </a:rPr>
                <a:t> ý:</a:t>
              </a:r>
              <a:endParaRPr lang="en-US" sz="3600" dirty="0"/>
            </a:p>
          </p:txBody>
        </p:sp>
      </p:grpSp>
      <p:pic>
        <p:nvPicPr>
          <p:cNvPr id="42" name="Hình ảnh 4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311F09B-C4E1-607A-BC90-6A3696E40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234" y="812369"/>
            <a:ext cx="1870206" cy="1071118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901ACA6-4ED2-9005-88B1-2982B13D0E4C}"/>
              </a:ext>
            </a:extLst>
          </p:cNvPr>
          <p:cNvGrpSpPr/>
          <p:nvPr/>
        </p:nvGrpSpPr>
        <p:grpSpPr>
          <a:xfrm>
            <a:off x="1424666" y="2239801"/>
            <a:ext cx="2828638" cy="1153490"/>
            <a:chOff x="1207271" y="2233832"/>
            <a:chExt cx="2828638" cy="1153490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49738DD-92A2-6ED2-D80A-96998EA36ADE}"/>
                </a:ext>
              </a:extLst>
            </p:cNvPr>
            <p:cNvGrpSpPr/>
            <p:nvPr/>
          </p:nvGrpSpPr>
          <p:grpSpPr>
            <a:xfrm>
              <a:off x="1418777" y="2281492"/>
              <a:ext cx="2617132" cy="835201"/>
              <a:chOff x="914738" y="1962350"/>
              <a:chExt cx="2617132" cy="835201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6A0C3C9-9A65-70FA-13DE-247EF105740B}"/>
                  </a:ext>
                </a:extLst>
              </p:cNvPr>
              <p:cNvSpPr/>
              <p:nvPr/>
            </p:nvSpPr>
            <p:spPr>
              <a:xfrm>
                <a:off x="914738" y="1962350"/>
                <a:ext cx="2617132" cy="835201"/>
              </a:xfrm>
              <a:custGeom>
                <a:avLst/>
                <a:gdLst>
                  <a:gd name="connsiteX0" fmla="*/ 0 w 2514923"/>
                  <a:gd name="connsiteY0" fmla="*/ 171453 h 1028700"/>
                  <a:gd name="connsiteX1" fmla="*/ 171453 w 2514923"/>
                  <a:gd name="connsiteY1" fmla="*/ 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171453 h 1028700"/>
                  <a:gd name="connsiteX1" fmla="*/ 217173 w 2514923"/>
                  <a:gd name="connsiteY1" fmla="*/ 8001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228603 h 1085850"/>
                  <a:gd name="connsiteX1" fmla="*/ 217173 w 2514923"/>
                  <a:gd name="connsiteY1" fmla="*/ 13716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182883 w 2514923"/>
                  <a:gd name="connsiteY1" fmla="*/ 9144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217173 w 2514923"/>
                  <a:gd name="connsiteY1" fmla="*/ 3429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4923" h="1085850">
                    <a:moveTo>
                      <a:pt x="0" y="228603"/>
                    </a:moveTo>
                    <a:cubicBezTo>
                      <a:pt x="0" y="133912"/>
                      <a:pt x="122482" y="34290"/>
                      <a:pt x="217173" y="34290"/>
                    </a:cubicBezTo>
                    <a:cubicBezTo>
                      <a:pt x="941179" y="34290"/>
                      <a:pt x="1402294" y="0"/>
                      <a:pt x="2126300" y="0"/>
                    </a:cubicBezTo>
                    <a:cubicBezTo>
                      <a:pt x="2220991" y="0"/>
                      <a:pt x="2514923" y="133912"/>
                      <a:pt x="2514923" y="228603"/>
                    </a:cubicBezTo>
                    <a:lnTo>
                      <a:pt x="2514923" y="914397"/>
                    </a:lnTo>
                    <a:cubicBezTo>
                      <a:pt x="2514923" y="1009088"/>
                      <a:pt x="2438161" y="1085850"/>
                      <a:pt x="2343470" y="1085850"/>
                    </a:cubicBezTo>
                    <a:lnTo>
                      <a:pt x="171453" y="1085850"/>
                    </a:lnTo>
                    <a:cubicBezTo>
                      <a:pt x="76762" y="1085850"/>
                      <a:pt x="0" y="1009088"/>
                      <a:pt x="0" y="914397"/>
                    </a:cubicBezTo>
                    <a:lnTo>
                      <a:pt x="0" y="228603"/>
                    </a:lnTo>
                    <a:close/>
                  </a:path>
                </a:pathLst>
              </a:custGeom>
              <a:solidFill>
                <a:srgbClr val="FDC6B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889B30C-A86A-9294-00DE-36EF18459411}"/>
                  </a:ext>
                </a:extLst>
              </p:cNvPr>
              <p:cNvSpPr txBox="1"/>
              <p:nvPr/>
            </p:nvSpPr>
            <p:spPr>
              <a:xfrm>
                <a:off x="1745243" y="1962350"/>
                <a:ext cx="11986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002060"/>
                    </a:solidFill>
                    <a:latin typeface="+mn-lt"/>
                  </a:rPr>
                  <a:t>Tên</a:t>
                </a:r>
                <a:endParaRPr lang="en-US" sz="4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1475E5A1-DA9A-0481-DA81-335AC7DCC4B1}"/>
                </a:ext>
              </a:extLst>
            </p:cNvPr>
            <p:cNvGrpSpPr/>
            <p:nvPr/>
          </p:nvGrpSpPr>
          <p:grpSpPr>
            <a:xfrm>
              <a:off x="1207271" y="2233832"/>
              <a:ext cx="792205" cy="1153490"/>
              <a:chOff x="672207" y="2009766"/>
              <a:chExt cx="792205" cy="115349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8C3918DF-D971-79BC-05F4-46E79D48E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 rot="20626821">
                <a:off x="770405" y="2361245"/>
                <a:ext cx="694007" cy="802011"/>
              </a:xfrm>
              <a:prstGeom prst="rect">
                <a:avLst/>
              </a:prstGeom>
            </p:spPr>
          </p:pic>
          <p:pic>
            <p:nvPicPr>
              <p:cNvPr id="43" name="Hình ảnh 42">
                <a:extLst>
                  <a:ext uri="{FF2B5EF4-FFF2-40B4-BE49-F238E27FC236}">
                    <a16:creationId xmlns:a16="http://schemas.microsoft.com/office/drawing/2014/main" id="{53EEC5F4-27FA-16C5-3BEA-7339AC3BCB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>
                <a:off x="672207" y="2009766"/>
                <a:ext cx="485061" cy="560548"/>
              </a:xfrm>
              <a:prstGeom prst="rect">
                <a:avLst/>
              </a:prstGeom>
            </p:spPr>
          </p:pic>
        </p:grp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82C42FD5-DF19-E959-9A09-0AD5C8535A23}"/>
              </a:ext>
            </a:extLst>
          </p:cNvPr>
          <p:cNvGrpSpPr/>
          <p:nvPr/>
        </p:nvGrpSpPr>
        <p:grpSpPr>
          <a:xfrm>
            <a:off x="4572000" y="1831715"/>
            <a:ext cx="3423018" cy="1331846"/>
            <a:chOff x="4572000" y="1832827"/>
            <a:chExt cx="3423018" cy="1331846"/>
          </a:xfrm>
        </p:grpSpPr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C1994061-185D-2BC9-ACD9-421B874421B8}"/>
                </a:ext>
              </a:extLst>
            </p:cNvPr>
            <p:cNvGrpSpPr/>
            <p:nvPr/>
          </p:nvGrpSpPr>
          <p:grpSpPr>
            <a:xfrm>
              <a:off x="4572000" y="2243538"/>
              <a:ext cx="3423018" cy="921135"/>
              <a:chOff x="914738" y="1876416"/>
              <a:chExt cx="3423018" cy="921135"/>
            </a:xfrm>
          </p:grpSpPr>
          <p:sp>
            <p:nvSpPr>
              <p:cNvPr id="45" name="Hình chữ nhật: Góc Tròn 8">
                <a:extLst>
                  <a:ext uri="{FF2B5EF4-FFF2-40B4-BE49-F238E27FC236}">
                    <a16:creationId xmlns:a16="http://schemas.microsoft.com/office/drawing/2014/main" id="{84ED416F-F6ED-9730-9D27-1D9AECDD80BB}"/>
                  </a:ext>
                </a:extLst>
              </p:cNvPr>
              <p:cNvSpPr/>
              <p:nvPr/>
            </p:nvSpPr>
            <p:spPr>
              <a:xfrm>
                <a:off x="914738" y="1876416"/>
                <a:ext cx="3101339" cy="921135"/>
              </a:xfrm>
              <a:custGeom>
                <a:avLst/>
                <a:gdLst>
                  <a:gd name="connsiteX0" fmla="*/ 0 w 2514923"/>
                  <a:gd name="connsiteY0" fmla="*/ 171453 h 1028700"/>
                  <a:gd name="connsiteX1" fmla="*/ 171453 w 2514923"/>
                  <a:gd name="connsiteY1" fmla="*/ 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171453 h 1028700"/>
                  <a:gd name="connsiteX1" fmla="*/ 217173 w 2514923"/>
                  <a:gd name="connsiteY1" fmla="*/ 8001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228603 h 1085850"/>
                  <a:gd name="connsiteX1" fmla="*/ 217173 w 2514923"/>
                  <a:gd name="connsiteY1" fmla="*/ 13716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182883 w 2514923"/>
                  <a:gd name="connsiteY1" fmla="*/ 9144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217173 w 2514923"/>
                  <a:gd name="connsiteY1" fmla="*/ 3429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4923" h="1085850">
                    <a:moveTo>
                      <a:pt x="0" y="228603"/>
                    </a:moveTo>
                    <a:cubicBezTo>
                      <a:pt x="0" y="133912"/>
                      <a:pt x="122482" y="34290"/>
                      <a:pt x="217173" y="34290"/>
                    </a:cubicBezTo>
                    <a:cubicBezTo>
                      <a:pt x="941179" y="34290"/>
                      <a:pt x="1402294" y="0"/>
                      <a:pt x="2126300" y="0"/>
                    </a:cubicBezTo>
                    <a:cubicBezTo>
                      <a:pt x="2220991" y="0"/>
                      <a:pt x="2514923" y="133912"/>
                      <a:pt x="2514923" y="228603"/>
                    </a:cubicBezTo>
                    <a:lnTo>
                      <a:pt x="2514923" y="914397"/>
                    </a:lnTo>
                    <a:cubicBezTo>
                      <a:pt x="2514923" y="1009088"/>
                      <a:pt x="2438161" y="1085850"/>
                      <a:pt x="2343470" y="1085850"/>
                    </a:cubicBezTo>
                    <a:lnTo>
                      <a:pt x="171453" y="1085850"/>
                    </a:lnTo>
                    <a:cubicBezTo>
                      <a:pt x="76762" y="1085850"/>
                      <a:pt x="0" y="1009088"/>
                      <a:pt x="0" y="914397"/>
                    </a:cubicBezTo>
                    <a:lnTo>
                      <a:pt x="0" y="228603"/>
                    </a:lnTo>
                    <a:close/>
                  </a:path>
                </a:pathLst>
              </a:custGeom>
              <a:solidFill>
                <a:srgbClr val="FDC6B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6CDF64E0-8DAB-D5A9-D5AC-151684B987E3}"/>
                  </a:ext>
                </a:extLst>
              </p:cNvPr>
              <p:cNvSpPr txBox="1"/>
              <p:nvPr/>
            </p:nvSpPr>
            <p:spPr>
              <a:xfrm>
                <a:off x="1117408" y="2009766"/>
                <a:ext cx="32203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002060"/>
                    </a:solidFill>
                    <a:latin typeface="+mn-lt"/>
                  </a:rPr>
                  <a:t>Cách</a:t>
                </a:r>
                <a:r>
                  <a:rPr lang="en-US" sz="4400" b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n-lt"/>
                  </a:rPr>
                  <a:t>chơi</a:t>
                </a:r>
                <a:endParaRPr lang="en-US" sz="4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grpSp>
          <p:nvGrpSpPr>
            <p:cNvPr id="47" name="Nhóm 46">
              <a:extLst>
                <a:ext uri="{FF2B5EF4-FFF2-40B4-BE49-F238E27FC236}">
                  <a16:creationId xmlns:a16="http://schemas.microsoft.com/office/drawing/2014/main" id="{3AD6B59C-B0E7-76D3-17CF-922DB7CD696D}"/>
                </a:ext>
              </a:extLst>
            </p:cNvPr>
            <p:cNvGrpSpPr/>
            <p:nvPr/>
          </p:nvGrpSpPr>
          <p:grpSpPr>
            <a:xfrm>
              <a:off x="6829380" y="1832827"/>
              <a:ext cx="1093765" cy="1019168"/>
              <a:chOff x="38238" y="1750725"/>
              <a:chExt cx="1093765" cy="1019168"/>
            </a:xfrm>
          </p:grpSpPr>
          <p:pic>
            <p:nvPicPr>
              <p:cNvPr id="48" name="Hình ảnh 47">
                <a:extLst>
                  <a:ext uri="{FF2B5EF4-FFF2-40B4-BE49-F238E27FC236}">
                    <a16:creationId xmlns:a16="http://schemas.microsoft.com/office/drawing/2014/main" id="{F57CFE4F-3DE5-9B64-23A7-CA85A4AA5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 rot="20626821">
                <a:off x="38238" y="1750725"/>
                <a:ext cx="694007" cy="802011"/>
              </a:xfrm>
              <a:prstGeom prst="rect">
                <a:avLst/>
              </a:prstGeom>
            </p:spPr>
          </p:pic>
          <p:pic>
            <p:nvPicPr>
              <p:cNvPr id="49" name="Hình ảnh 48">
                <a:extLst>
                  <a:ext uri="{FF2B5EF4-FFF2-40B4-BE49-F238E27FC236}">
                    <a16:creationId xmlns:a16="http://schemas.microsoft.com/office/drawing/2014/main" id="{51973F83-B1FA-10D4-8CEB-D2585BD57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>
                <a:off x="646942" y="2209345"/>
                <a:ext cx="485061" cy="560548"/>
              </a:xfrm>
              <a:prstGeom prst="rect">
                <a:avLst/>
              </a:prstGeom>
            </p:spPr>
          </p:pic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DCF6AD-6599-EB52-9995-85DF165C17E5}"/>
              </a:ext>
            </a:extLst>
          </p:cNvPr>
          <p:cNvGrpSpPr/>
          <p:nvPr/>
        </p:nvGrpSpPr>
        <p:grpSpPr>
          <a:xfrm>
            <a:off x="1556534" y="3434472"/>
            <a:ext cx="3090944" cy="1409716"/>
            <a:chOff x="1418776" y="3520557"/>
            <a:chExt cx="3090944" cy="1409716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FFDAA0C1-33B6-1230-F8CC-0B71728ECC99}"/>
                </a:ext>
              </a:extLst>
            </p:cNvPr>
            <p:cNvGrpSpPr/>
            <p:nvPr/>
          </p:nvGrpSpPr>
          <p:grpSpPr>
            <a:xfrm>
              <a:off x="1418776" y="3520557"/>
              <a:ext cx="2816465" cy="921135"/>
              <a:chOff x="914737" y="1876416"/>
              <a:chExt cx="2816465" cy="921135"/>
            </a:xfrm>
          </p:grpSpPr>
          <p:sp>
            <p:nvSpPr>
              <p:cNvPr id="66" name="Hình chữ nhật: Góc Tròn 8">
                <a:extLst>
                  <a:ext uri="{FF2B5EF4-FFF2-40B4-BE49-F238E27FC236}">
                    <a16:creationId xmlns:a16="http://schemas.microsoft.com/office/drawing/2014/main" id="{3423B1F0-B28E-3DC1-4D4A-73DA6C8A41AB}"/>
                  </a:ext>
                </a:extLst>
              </p:cNvPr>
              <p:cNvSpPr/>
              <p:nvPr/>
            </p:nvSpPr>
            <p:spPr>
              <a:xfrm>
                <a:off x="914737" y="1876416"/>
                <a:ext cx="2816465" cy="921135"/>
              </a:xfrm>
              <a:custGeom>
                <a:avLst/>
                <a:gdLst>
                  <a:gd name="connsiteX0" fmla="*/ 0 w 2514923"/>
                  <a:gd name="connsiteY0" fmla="*/ 171453 h 1028700"/>
                  <a:gd name="connsiteX1" fmla="*/ 171453 w 2514923"/>
                  <a:gd name="connsiteY1" fmla="*/ 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171453 h 1028700"/>
                  <a:gd name="connsiteX1" fmla="*/ 217173 w 2514923"/>
                  <a:gd name="connsiteY1" fmla="*/ 8001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228603 h 1085850"/>
                  <a:gd name="connsiteX1" fmla="*/ 217173 w 2514923"/>
                  <a:gd name="connsiteY1" fmla="*/ 13716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182883 w 2514923"/>
                  <a:gd name="connsiteY1" fmla="*/ 9144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217173 w 2514923"/>
                  <a:gd name="connsiteY1" fmla="*/ 3429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4923" h="1085850">
                    <a:moveTo>
                      <a:pt x="0" y="228603"/>
                    </a:moveTo>
                    <a:cubicBezTo>
                      <a:pt x="0" y="133912"/>
                      <a:pt x="122482" y="34290"/>
                      <a:pt x="217173" y="34290"/>
                    </a:cubicBezTo>
                    <a:cubicBezTo>
                      <a:pt x="941179" y="34290"/>
                      <a:pt x="1402294" y="0"/>
                      <a:pt x="2126300" y="0"/>
                    </a:cubicBezTo>
                    <a:cubicBezTo>
                      <a:pt x="2220991" y="0"/>
                      <a:pt x="2514923" y="133912"/>
                      <a:pt x="2514923" y="228603"/>
                    </a:cubicBezTo>
                    <a:lnTo>
                      <a:pt x="2514923" y="914397"/>
                    </a:lnTo>
                    <a:cubicBezTo>
                      <a:pt x="2514923" y="1009088"/>
                      <a:pt x="2438161" y="1085850"/>
                      <a:pt x="2343470" y="1085850"/>
                    </a:cubicBezTo>
                    <a:lnTo>
                      <a:pt x="171453" y="1085850"/>
                    </a:lnTo>
                    <a:cubicBezTo>
                      <a:pt x="76762" y="1085850"/>
                      <a:pt x="0" y="1009088"/>
                      <a:pt x="0" y="914397"/>
                    </a:cubicBezTo>
                    <a:lnTo>
                      <a:pt x="0" y="228603"/>
                    </a:lnTo>
                    <a:close/>
                  </a:path>
                </a:pathLst>
              </a:custGeom>
              <a:solidFill>
                <a:srgbClr val="FDC6B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5C896906-BFFB-5584-70EC-0900A06584ED}"/>
                  </a:ext>
                </a:extLst>
              </p:cNvPr>
              <p:cNvSpPr txBox="1"/>
              <p:nvPr/>
            </p:nvSpPr>
            <p:spPr>
              <a:xfrm>
                <a:off x="1166295" y="1940285"/>
                <a:ext cx="242648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rgbClr val="002060"/>
                    </a:solidFill>
                    <a:latin typeface="+mn-lt"/>
                  </a:rPr>
                  <a:t>Cảm</a:t>
                </a:r>
                <a:r>
                  <a:rPr lang="en-US" sz="4400" b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n-lt"/>
                  </a:rPr>
                  <a:t>xúc</a:t>
                </a:r>
                <a:endParaRPr lang="en-US" sz="4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grpSp>
          <p:nvGrpSpPr>
            <p:cNvPr id="68" name="Nhóm 67">
              <a:extLst>
                <a:ext uri="{FF2B5EF4-FFF2-40B4-BE49-F238E27FC236}">
                  <a16:creationId xmlns:a16="http://schemas.microsoft.com/office/drawing/2014/main" id="{A26752ED-628B-69AC-DE0A-8E1CD299BDF3}"/>
                </a:ext>
              </a:extLst>
            </p:cNvPr>
            <p:cNvGrpSpPr/>
            <p:nvPr/>
          </p:nvGrpSpPr>
          <p:grpSpPr>
            <a:xfrm>
              <a:off x="3541360" y="3849656"/>
              <a:ext cx="968360" cy="1080617"/>
              <a:chOff x="3037321" y="2205515"/>
              <a:chExt cx="968360" cy="1080617"/>
            </a:xfrm>
          </p:grpSpPr>
          <p:pic>
            <p:nvPicPr>
              <p:cNvPr id="69" name="Hình ảnh 68">
                <a:extLst>
                  <a:ext uri="{FF2B5EF4-FFF2-40B4-BE49-F238E27FC236}">
                    <a16:creationId xmlns:a16="http://schemas.microsoft.com/office/drawing/2014/main" id="{0592DFDC-643E-0839-0959-317CE58919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 rot="20626821">
                <a:off x="3037321" y="2484121"/>
                <a:ext cx="694007" cy="802011"/>
              </a:xfrm>
              <a:prstGeom prst="rect">
                <a:avLst/>
              </a:prstGeom>
            </p:spPr>
          </p:pic>
          <p:pic>
            <p:nvPicPr>
              <p:cNvPr id="70" name="Hình ảnh 69">
                <a:extLst>
                  <a:ext uri="{FF2B5EF4-FFF2-40B4-BE49-F238E27FC236}">
                    <a16:creationId xmlns:a16="http://schemas.microsoft.com/office/drawing/2014/main" id="{D4324EBB-7629-69CB-F80A-988F57DBDE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>
                <a:off x="3520620" y="2205515"/>
                <a:ext cx="485061" cy="560548"/>
              </a:xfrm>
              <a:prstGeom prst="rect">
                <a:avLst/>
              </a:prstGeom>
            </p:spPr>
          </p:pic>
        </p:grp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39FB1AF-B455-F3EC-934D-E3B2BD5E46A2}"/>
              </a:ext>
            </a:extLst>
          </p:cNvPr>
          <p:cNvGrpSpPr/>
          <p:nvPr/>
        </p:nvGrpSpPr>
        <p:grpSpPr>
          <a:xfrm>
            <a:off x="5136904" y="3427386"/>
            <a:ext cx="2340105" cy="1171320"/>
            <a:chOff x="4623884" y="3427854"/>
            <a:chExt cx="2340105" cy="1171320"/>
          </a:xfrm>
        </p:grpSpPr>
        <p:grpSp>
          <p:nvGrpSpPr>
            <p:cNvPr id="71" name="Nhóm 70">
              <a:extLst>
                <a:ext uri="{FF2B5EF4-FFF2-40B4-BE49-F238E27FC236}">
                  <a16:creationId xmlns:a16="http://schemas.microsoft.com/office/drawing/2014/main" id="{1ABD2823-642B-24C5-292F-8B66FA598126}"/>
                </a:ext>
              </a:extLst>
            </p:cNvPr>
            <p:cNvGrpSpPr/>
            <p:nvPr/>
          </p:nvGrpSpPr>
          <p:grpSpPr>
            <a:xfrm>
              <a:off x="4623884" y="3427854"/>
              <a:ext cx="1961154" cy="921135"/>
              <a:chOff x="914738" y="1876416"/>
              <a:chExt cx="1961154" cy="921135"/>
            </a:xfrm>
          </p:grpSpPr>
          <p:sp>
            <p:nvSpPr>
              <p:cNvPr id="72" name="Hình chữ nhật: Góc Tròn 8">
                <a:extLst>
                  <a:ext uri="{FF2B5EF4-FFF2-40B4-BE49-F238E27FC236}">
                    <a16:creationId xmlns:a16="http://schemas.microsoft.com/office/drawing/2014/main" id="{B2FF5480-F5EF-C9AD-7D42-13B5ECC4F477}"/>
                  </a:ext>
                </a:extLst>
              </p:cNvPr>
              <p:cNvSpPr/>
              <p:nvPr/>
            </p:nvSpPr>
            <p:spPr>
              <a:xfrm>
                <a:off x="914738" y="1876416"/>
                <a:ext cx="1961154" cy="921135"/>
              </a:xfrm>
              <a:custGeom>
                <a:avLst/>
                <a:gdLst>
                  <a:gd name="connsiteX0" fmla="*/ 0 w 2514923"/>
                  <a:gd name="connsiteY0" fmla="*/ 171453 h 1028700"/>
                  <a:gd name="connsiteX1" fmla="*/ 171453 w 2514923"/>
                  <a:gd name="connsiteY1" fmla="*/ 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171453 h 1028700"/>
                  <a:gd name="connsiteX1" fmla="*/ 217173 w 2514923"/>
                  <a:gd name="connsiteY1" fmla="*/ 80010 h 1028700"/>
                  <a:gd name="connsiteX2" fmla="*/ 2343470 w 2514923"/>
                  <a:gd name="connsiteY2" fmla="*/ 0 h 1028700"/>
                  <a:gd name="connsiteX3" fmla="*/ 2514923 w 2514923"/>
                  <a:gd name="connsiteY3" fmla="*/ 171453 h 1028700"/>
                  <a:gd name="connsiteX4" fmla="*/ 2514923 w 2514923"/>
                  <a:gd name="connsiteY4" fmla="*/ 857247 h 1028700"/>
                  <a:gd name="connsiteX5" fmla="*/ 2343470 w 2514923"/>
                  <a:gd name="connsiteY5" fmla="*/ 1028700 h 1028700"/>
                  <a:gd name="connsiteX6" fmla="*/ 171453 w 2514923"/>
                  <a:gd name="connsiteY6" fmla="*/ 1028700 h 1028700"/>
                  <a:gd name="connsiteX7" fmla="*/ 0 w 2514923"/>
                  <a:gd name="connsiteY7" fmla="*/ 857247 h 1028700"/>
                  <a:gd name="connsiteX8" fmla="*/ 0 w 2514923"/>
                  <a:gd name="connsiteY8" fmla="*/ 171453 h 1028700"/>
                  <a:gd name="connsiteX0" fmla="*/ 0 w 2514923"/>
                  <a:gd name="connsiteY0" fmla="*/ 228603 h 1085850"/>
                  <a:gd name="connsiteX1" fmla="*/ 217173 w 2514923"/>
                  <a:gd name="connsiteY1" fmla="*/ 13716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182883 w 2514923"/>
                  <a:gd name="connsiteY1" fmla="*/ 9144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  <a:gd name="connsiteX0" fmla="*/ 0 w 2514923"/>
                  <a:gd name="connsiteY0" fmla="*/ 228603 h 1085850"/>
                  <a:gd name="connsiteX1" fmla="*/ 217173 w 2514923"/>
                  <a:gd name="connsiteY1" fmla="*/ 34290 h 1085850"/>
                  <a:gd name="connsiteX2" fmla="*/ 2126300 w 2514923"/>
                  <a:gd name="connsiteY2" fmla="*/ 0 h 1085850"/>
                  <a:gd name="connsiteX3" fmla="*/ 2514923 w 2514923"/>
                  <a:gd name="connsiteY3" fmla="*/ 228603 h 1085850"/>
                  <a:gd name="connsiteX4" fmla="*/ 2514923 w 2514923"/>
                  <a:gd name="connsiteY4" fmla="*/ 914397 h 1085850"/>
                  <a:gd name="connsiteX5" fmla="*/ 2343470 w 2514923"/>
                  <a:gd name="connsiteY5" fmla="*/ 1085850 h 1085850"/>
                  <a:gd name="connsiteX6" fmla="*/ 171453 w 2514923"/>
                  <a:gd name="connsiteY6" fmla="*/ 1085850 h 1085850"/>
                  <a:gd name="connsiteX7" fmla="*/ 0 w 2514923"/>
                  <a:gd name="connsiteY7" fmla="*/ 914397 h 1085850"/>
                  <a:gd name="connsiteX8" fmla="*/ 0 w 2514923"/>
                  <a:gd name="connsiteY8" fmla="*/ 228603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4923" h="1085850">
                    <a:moveTo>
                      <a:pt x="0" y="228603"/>
                    </a:moveTo>
                    <a:cubicBezTo>
                      <a:pt x="0" y="133912"/>
                      <a:pt x="122482" y="34290"/>
                      <a:pt x="217173" y="34290"/>
                    </a:cubicBezTo>
                    <a:cubicBezTo>
                      <a:pt x="941179" y="34290"/>
                      <a:pt x="1402294" y="0"/>
                      <a:pt x="2126300" y="0"/>
                    </a:cubicBezTo>
                    <a:cubicBezTo>
                      <a:pt x="2220991" y="0"/>
                      <a:pt x="2514923" y="133912"/>
                      <a:pt x="2514923" y="228603"/>
                    </a:cubicBezTo>
                    <a:lnTo>
                      <a:pt x="2514923" y="914397"/>
                    </a:lnTo>
                    <a:cubicBezTo>
                      <a:pt x="2514923" y="1009088"/>
                      <a:pt x="2438161" y="1085850"/>
                      <a:pt x="2343470" y="1085850"/>
                    </a:cubicBezTo>
                    <a:lnTo>
                      <a:pt x="171453" y="1085850"/>
                    </a:lnTo>
                    <a:cubicBezTo>
                      <a:pt x="76762" y="1085850"/>
                      <a:pt x="0" y="1009088"/>
                      <a:pt x="0" y="914397"/>
                    </a:cubicBezTo>
                    <a:lnTo>
                      <a:pt x="0" y="228603"/>
                    </a:lnTo>
                    <a:close/>
                  </a:path>
                </a:pathLst>
              </a:custGeom>
              <a:solidFill>
                <a:srgbClr val="FDC6B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0F0C8AE3-5225-D9F0-F221-497D02D2F536}"/>
                  </a:ext>
                </a:extLst>
              </p:cNvPr>
              <p:cNvSpPr txBox="1"/>
              <p:nvPr/>
            </p:nvSpPr>
            <p:spPr>
              <a:xfrm>
                <a:off x="1295989" y="1966554"/>
                <a:ext cx="11986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+mn-lt"/>
                  </a:rPr>
                  <a:t>?</a:t>
                </a:r>
              </a:p>
            </p:txBody>
          </p:sp>
        </p:grpSp>
        <p:grpSp>
          <p:nvGrpSpPr>
            <p:cNvPr id="74" name="Nhóm 73">
              <a:extLst>
                <a:ext uri="{FF2B5EF4-FFF2-40B4-BE49-F238E27FC236}">
                  <a16:creationId xmlns:a16="http://schemas.microsoft.com/office/drawing/2014/main" id="{ED785E5E-E37C-B80B-EC1E-9291D0F388EB}"/>
                </a:ext>
              </a:extLst>
            </p:cNvPr>
            <p:cNvGrpSpPr/>
            <p:nvPr/>
          </p:nvGrpSpPr>
          <p:grpSpPr>
            <a:xfrm>
              <a:off x="6036081" y="3448156"/>
              <a:ext cx="927908" cy="1151018"/>
              <a:chOff x="482319" y="1978528"/>
              <a:chExt cx="927908" cy="1151018"/>
            </a:xfrm>
          </p:grpSpPr>
          <p:pic>
            <p:nvPicPr>
              <p:cNvPr id="75" name="Hình ảnh 74">
                <a:extLst>
                  <a:ext uri="{FF2B5EF4-FFF2-40B4-BE49-F238E27FC236}">
                    <a16:creationId xmlns:a16="http://schemas.microsoft.com/office/drawing/2014/main" id="{123CB37B-D4D2-D448-E8AC-F1D1B4E3CD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 rot="20626821">
                <a:off x="716220" y="1978528"/>
                <a:ext cx="694007" cy="802011"/>
              </a:xfrm>
              <a:prstGeom prst="rect">
                <a:avLst/>
              </a:prstGeom>
            </p:spPr>
          </p:pic>
          <p:pic>
            <p:nvPicPr>
              <p:cNvPr id="76" name="Hình ảnh 75">
                <a:extLst>
                  <a:ext uri="{FF2B5EF4-FFF2-40B4-BE49-F238E27FC236}">
                    <a16:creationId xmlns:a16="http://schemas.microsoft.com/office/drawing/2014/main" id="{BA4160EA-EDB8-26EE-8DE5-A945E40DD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417" t="5791" r="20000" b="43704"/>
              <a:stretch/>
            </p:blipFill>
            <p:spPr>
              <a:xfrm>
                <a:off x="482319" y="2568998"/>
                <a:ext cx="485061" cy="5605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678361" y="534863"/>
            <a:ext cx="8005135" cy="4433529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-100607" y="-99137"/>
            <a:ext cx="5842173" cy="923330"/>
            <a:chOff x="-194053" y="-260533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5" y="186790"/>
              <a:ext cx="2558158" cy="259889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-194053" y="-260533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Lưu</a:t>
              </a:r>
              <a:r>
                <a:rPr lang="en-US" sz="5400" b="1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 ý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327DFA2C-CA1F-C9BA-5320-0BF869FD04B0}"/>
              </a:ext>
            </a:extLst>
          </p:cNvPr>
          <p:cNvGrpSpPr/>
          <p:nvPr/>
        </p:nvGrpSpPr>
        <p:grpSpPr>
          <a:xfrm>
            <a:off x="1347661" y="628588"/>
            <a:ext cx="6036119" cy="842910"/>
            <a:chOff x="2848184" y="771596"/>
            <a:chExt cx="6036119" cy="842910"/>
          </a:xfrm>
        </p:grpSpPr>
        <p:pic>
          <p:nvPicPr>
            <p:cNvPr id="3" name="Hình ảnh 2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C92120E-BB5E-6695-BBD7-08FF5EA32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66" t="17951" r="58958" b="30243"/>
            <a:stretch/>
          </p:blipFill>
          <p:spPr>
            <a:xfrm rot="21080609">
              <a:off x="2848184" y="771596"/>
              <a:ext cx="893071" cy="84291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4ADDE8BC-01F1-25D2-0C62-85934B194AA2}"/>
                </a:ext>
              </a:extLst>
            </p:cNvPr>
            <p:cNvSpPr txBox="1"/>
            <p:nvPr/>
          </p:nvSpPr>
          <p:spPr>
            <a:xfrm>
              <a:off x="3428654" y="976933"/>
              <a:ext cx="5455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Nối</a:t>
              </a:r>
              <a:r>
                <a:rPr lang="en-US" sz="2800" b="1" dirty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tiếp</a:t>
              </a:r>
              <a:r>
                <a:rPr lang="en-US" sz="2800" b="1" dirty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các</a:t>
              </a:r>
              <a:r>
                <a:rPr lang="en-US" sz="2800" b="1" dirty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câu</a:t>
              </a:r>
              <a:r>
                <a:rPr lang="en-US" sz="2800" b="1" dirty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thành</a:t>
              </a:r>
              <a:r>
                <a:rPr lang="en-US" sz="2800" b="1" dirty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đoạn</a:t>
              </a:r>
              <a:r>
                <a:rPr lang="en-US" sz="2800" b="1" dirty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chemeClr val="accent5"/>
                  </a:solidFill>
                  <a:latin typeface="+mn-lt"/>
                </a:rPr>
                <a:t>ngắn</a:t>
              </a:r>
              <a:r>
                <a:rPr lang="vi-VN" sz="2800" b="1" dirty="0">
                  <a:solidFill>
                    <a:schemeClr val="accent5"/>
                  </a:solidFill>
                  <a:latin typeface="+mn-lt"/>
                </a:rPr>
                <a:t>.</a:t>
              </a:r>
              <a:endParaRPr lang="en-US" sz="2800" b="1" dirty="0">
                <a:solidFill>
                  <a:schemeClr val="accent5"/>
                </a:solidFill>
                <a:latin typeface="+mn-lt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F9E4279-3085-D0A6-2B18-EEFEE6FCEBD6}"/>
              </a:ext>
            </a:extLst>
          </p:cNvPr>
          <p:cNvGrpSpPr/>
          <p:nvPr/>
        </p:nvGrpSpPr>
        <p:grpSpPr>
          <a:xfrm>
            <a:off x="2945340" y="2653757"/>
            <a:ext cx="3337560" cy="2085391"/>
            <a:chOff x="4217670" y="2449164"/>
            <a:chExt cx="3337560" cy="2085391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167AFC3B-BEE3-B191-0558-01F6CB540E49}"/>
                </a:ext>
              </a:extLst>
            </p:cNvPr>
            <p:cNvSpPr/>
            <p:nvPr/>
          </p:nvSpPr>
          <p:spPr>
            <a:xfrm>
              <a:off x="4217670" y="3745885"/>
              <a:ext cx="3337560" cy="78867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4C4FF2C-7182-B4D7-3439-6CF19D94B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8276" y="2449164"/>
              <a:ext cx="3176348" cy="1858139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A08AEC3-4894-54C4-BBC9-27E5092D3C4C}"/>
              </a:ext>
            </a:extLst>
          </p:cNvPr>
          <p:cNvGrpSpPr/>
          <p:nvPr/>
        </p:nvGrpSpPr>
        <p:grpSpPr>
          <a:xfrm>
            <a:off x="1210509" y="3256744"/>
            <a:ext cx="1743074" cy="1296646"/>
            <a:chOff x="2726492" y="2622685"/>
            <a:chExt cx="1743074" cy="1296646"/>
          </a:xfrm>
        </p:grpSpPr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2C355A25-5303-A56B-5534-4400D0D5E050}"/>
                </a:ext>
              </a:extLst>
            </p:cNvPr>
            <p:cNvSpPr/>
            <p:nvPr/>
          </p:nvSpPr>
          <p:spPr>
            <a:xfrm>
              <a:off x="2811170" y="2622685"/>
              <a:ext cx="1589722" cy="1296646"/>
            </a:xfrm>
            <a:prstGeom prst="wedgeEllipseCallout">
              <a:avLst>
                <a:gd name="adj1" fmla="val 75760"/>
                <a:gd name="adj2" fmla="val 8237"/>
              </a:avLst>
            </a:prstGeom>
            <a:solidFill>
              <a:srgbClr val="FDC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189E0D24-E388-0942-7457-A191EF89125A}"/>
                </a:ext>
              </a:extLst>
            </p:cNvPr>
            <p:cNvSpPr txBox="1"/>
            <p:nvPr/>
          </p:nvSpPr>
          <p:spPr>
            <a:xfrm>
              <a:off x="2726492" y="2958559"/>
              <a:ext cx="1743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latin typeface="+mn-lt"/>
                </a:rPr>
                <a:t>Em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thích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trò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chơi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bắn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bi.</a:t>
              </a:r>
              <a:endParaRPr lang="en-US" sz="2000" b="1" dirty="0"/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06AD298-6122-A4B8-84DF-D169F53857E2}"/>
              </a:ext>
            </a:extLst>
          </p:cNvPr>
          <p:cNvGrpSpPr/>
          <p:nvPr/>
        </p:nvGrpSpPr>
        <p:grpSpPr>
          <a:xfrm>
            <a:off x="930667" y="1423749"/>
            <a:ext cx="3073344" cy="1737841"/>
            <a:chOff x="2373750" y="2762931"/>
            <a:chExt cx="2045850" cy="1282865"/>
          </a:xfrm>
        </p:grpSpPr>
        <p:sp>
          <p:nvSpPr>
            <p:cNvPr id="21" name="Bong bóng Lời nói: Hình bầu dục 20">
              <a:extLst>
                <a:ext uri="{FF2B5EF4-FFF2-40B4-BE49-F238E27FC236}">
                  <a16:creationId xmlns:a16="http://schemas.microsoft.com/office/drawing/2014/main" id="{5F7260D6-326F-0677-9478-DD04BA6E040D}"/>
                </a:ext>
              </a:extLst>
            </p:cNvPr>
            <p:cNvSpPr/>
            <p:nvPr/>
          </p:nvSpPr>
          <p:spPr>
            <a:xfrm>
              <a:off x="2373750" y="2762931"/>
              <a:ext cx="2045850" cy="1282865"/>
            </a:xfrm>
            <a:prstGeom prst="wedgeEllipseCallout">
              <a:avLst>
                <a:gd name="adj1" fmla="val 45378"/>
                <a:gd name="adj2" fmla="val 50734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8EA8274-F907-5161-2538-9B5F8E3BB4FE}"/>
                </a:ext>
              </a:extLst>
            </p:cNvPr>
            <p:cNvSpPr txBox="1"/>
            <p:nvPr/>
          </p:nvSpPr>
          <p:spPr>
            <a:xfrm>
              <a:off x="2504045" y="2929652"/>
              <a:ext cx="1778098" cy="976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Chúng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em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sẽ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dùng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tay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bắn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những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viên bi sao cho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chúng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đích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mà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chúng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em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muốn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.</a:t>
              </a:r>
              <a:endParaRPr lang="en-US" sz="2000" b="1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7F53BB2-7F7B-2E21-D45C-068B5B049E68}"/>
              </a:ext>
            </a:extLst>
          </p:cNvPr>
          <p:cNvGrpSpPr/>
          <p:nvPr/>
        </p:nvGrpSpPr>
        <p:grpSpPr>
          <a:xfrm>
            <a:off x="4231244" y="1474504"/>
            <a:ext cx="2051656" cy="1008181"/>
            <a:chOff x="2676525" y="2714844"/>
            <a:chExt cx="1611407" cy="1008181"/>
          </a:xfrm>
        </p:grpSpPr>
        <p:sp>
          <p:nvSpPr>
            <p:cNvPr id="24" name="Bong bóng Lời nói: Hình bầu dục 23">
              <a:extLst>
                <a:ext uri="{FF2B5EF4-FFF2-40B4-BE49-F238E27FC236}">
                  <a16:creationId xmlns:a16="http://schemas.microsoft.com/office/drawing/2014/main" id="{89241B2D-E29B-3188-7B85-10B79DDB3DD4}"/>
                </a:ext>
              </a:extLst>
            </p:cNvPr>
            <p:cNvSpPr/>
            <p:nvPr/>
          </p:nvSpPr>
          <p:spPr>
            <a:xfrm>
              <a:off x="2676525" y="2714844"/>
              <a:ext cx="1611407" cy="1008181"/>
            </a:xfrm>
            <a:prstGeom prst="wedgeEllipseCallout">
              <a:avLst>
                <a:gd name="adj1" fmla="val -14076"/>
                <a:gd name="adj2" fmla="val 64717"/>
              </a:avLst>
            </a:prstGeom>
            <a:solidFill>
              <a:srgbClr val="FDC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3DD0D11C-9DBA-9830-55C7-7236E8EFDE91}"/>
                </a:ext>
              </a:extLst>
            </p:cNvPr>
            <p:cNvSpPr txBox="1"/>
            <p:nvPr/>
          </p:nvSpPr>
          <p:spPr>
            <a:xfrm>
              <a:off x="2730594" y="2884838"/>
              <a:ext cx="15032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Trò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chơi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này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</a:p>
            <a:p>
              <a:pPr algn="ctr"/>
              <a:r>
                <a:rPr lang="en-US" sz="2000" b="1" i="0" dirty="0">
                  <a:solidFill>
                    <a:srgbClr val="000000"/>
                  </a:solidFill>
                  <a:effectLst/>
                  <a:latin typeface="+mn-lt"/>
                </a:rPr>
                <a:t>r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ất</a:t>
              </a:r>
              <a:r>
                <a:rPr lang="en-US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vui.</a:t>
              </a:r>
              <a:endParaRPr lang="en-US" sz="2000" b="1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505F389-9471-C4F9-97DB-62C9EBAD213E}"/>
              </a:ext>
            </a:extLst>
          </p:cNvPr>
          <p:cNvGrpSpPr/>
          <p:nvPr/>
        </p:nvGrpSpPr>
        <p:grpSpPr>
          <a:xfrm>
            <a:off x="5954563" y="2046928"/>
            <a:ext cx="2580950" cy="1858139"/>
            <a:chOff x="2351508" y="2577082"/>
            <a:chExt cx="1947686" cy="1576259"/>
          </a:xfrm>
        </p:grpSpPr>
        <p:sp>
          <p:nvSpPr>
            <p:cNvPr id="28" name="Bong bóng Lời nói: Hình bầu dục 27">
              <a:extLst>
                <a:ext uri="{FF2B5EF4-FFF2-40B4-BE49-F238E27FC236}">
                  <a16:creationId xmlns:a16="http://schemas.microsoft.com/office/drawing/2014/main" id="{6BDA10F7-566A-7580-BCAE-4E055E67E8C1}"/>
                </a:ext>
              </a:extLst>
            </p:cNvPr>
            <p:cNvSpPr/>
            <p:nvPr/>
          </p:nvSpPr>
          <p:spPr>
            <a:xfrm>
              <a:off x="2351508" y="2577082"/>
              <a:ext cx="1947686" cy="1576259"/>
            </a:xfrm>
            <a:prstGeom prst="wedgeEllipseCallout">
              <a:avLst>
                <a:gd name="adj1" fmla="val -53109"/>
                <a:gd name="adj2" fmla="val 2839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3C2952F7-E1DE-0D3D-5A30-C379599EB82A}"/>
                </a:ext>
              </a:extLst>
            </p:cNvPr>
            <p:cNvSpPr txBox="1"/>
            <p:nvPr/>
          </p:nvSpPr>
          <p:spPr>
            <a:xfrm>
              <a:off x="2423402" y="2874722"/>
              <a:ext cx="1803896" cy="112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Đặc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biệt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thú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vị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hơn khi em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được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chơi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cùng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những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người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bạn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của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vi-VN" sz="2000" b="1" i="0" dirty="0" err="1">
                  <a:solidFill>
                    <a:srgbClr val="000000"/>
                  </a:solidFill>
                  <a:effectLst/>
                  <a:latin typeface="+mn-lt"/>
                </a:rPr>
                <a:t>mình</a:t>
              </a:r>
              <a:r>
                <a:rPr lang="vi-VN" sz="2000" b="1" i="0" dirty="0">
                  <a:solidFill>
                    <a:srgbClr val="000000"/>
                  </a:solidFill>
                  <a:effectLst/>
                  <a:latin typeface="+mn-lt"/>
                </a:rPr>
                <a:t>.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4541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36017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797944" y="-98697"/>
            <a:ext cx="5842173" cy="923330"/>
            <a:chOff x="1384458" y="-223122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533680" y="202754"/>
              <a:ext cx="5543731" cy="257923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1384458" y="-223122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</a:t>
              </a:r>
              <a:r>
                <a:rPr lang="vi-VN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thảo</a:t>
              </a:r>
              <a:r>
                <a:rPr lang="vi-VN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</a:t>
              </a:r>
              <a:r>
                <a:rPr lang="vi-VN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luận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2777E8A-C748-5BC7-D43F-EA0DE93D7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677" y="824633"/>
            <a:ext cx="4506988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9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9F684C-B1DB-CEB8-7243-8DA947B72E9F}"/>
              </a:ext>
            </a:extLst>
          </p:cNvPr>
          <p:cNvGrpSpPr/>
          <p:nvPr/>
        </p:nvGrpSpPr>
        <p:grpSpPr>
          <a:xfrm>
            <a:off x="-566058" y="91906"/>
            <a:ext cx="7346525" cy="5214378"/>
            <a:chOff x="-566058" y="91906"/>
            <a:chExt cx="7346525" cy="5214378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A9156F16-325B-6A09-6E32-BE0C64764CD5}"/>
                </a:ext>
              </a:extLst>
            </p:cNvPr>
            <p:cNvSpPr txBox="1"/>
            <p:nvPr/>
          </p:nvSpPr>
          <p:spPr>
            <a:xfrm>
              <a:off x="3865829" y="2110085"/>
              <a:ext cx="1412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Nhật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Bảo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Châu</a:t>
              </a:r>
              <a:endParaRPr lang="en-SG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3221017" y="704440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Hộp Văn bản 218">
            <a:extLst>
              <a:ext uri="{FF2B5EF4-FFF2-40B4-BE49-F238E27FC236}">
                <a16:creationId xmlns:a16="http://schemas.microsoft.com/office/drawing/2014/main" id="{A5250E8B-6BE0-5E9A-4E58-F304EB526317}"/>
              </a:ext>
            </a:extLst>
          </p:cNvPr>
          <p:cNvSpPr txBox="1"/>
          <p:nvPr/>
        </p:nvSpPr>
        <p:spPr>
          <a:xfrm>
            <a:off x="318644" y="1597601"/>
            <a:ext cx="526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4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4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4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en-US" sz="4800" dirty="0">
                <a:solidFill>
                  <a:srgbClr val="ED5C19"/>
                </a:solidFill>
                <a:latin typeface="+mj-lt"/>
              </a:rPr>
              <a:t>G</a:t>
            </a:r>
            <a:r>
              <a:rPr lang="en-US" sz="4800" dirty="0">
                <a:solidFill>
                  <a:srgbClr val="0070C0"/>
                </a:solidFill>
                <a:latin typeface="+mj-lt"/>
              </a:rPr>
              <a:t>I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Ữ</a:t>
            </a:r>
            <a:r>
              <a:rPr lang="en-US" sz="4800" dirty="0">
                <a:solidFill>
                  <a:srgbClr val="AD97E0"/>
                </a:solidFill>
                <a:latin typeface="+mj-lt"/>
              </a:rPr>
              <a:t>A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4800" dirty="0">
                <a:solidFill>
                  <a:srgbClr val="F81A1B"/>
                </a:solidFill>
                <a:latin typeface="+mj-lt"/>
              </a:rPr>
              <a:t>H</a:t>
            </a:r>
            <a:r>
              <a:rPr lang="en-US" sz="4800" dirty="0">
                <a:solidFill>
                  <a:srgbClr val="FFC000"/>
                </a:solidFill>
                <a:latin typeface="+mj-lt"/>
              </a:rPr>
              <a:t>Ọ</a:t>
            </a:r>
            <a:r>
              <a:rPr lang="en-US" sz="4800" dirty="0">
                <a:solidFill>
                  <a:srgbClr val="6DD754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6DD754"/>
                </a:solidFill>
                <a:latin typeface="+mj-lt"/>
              </a:rPr>
              <a:t> </a:t>
            </a:r>
            <a:r>
              <a:rPr lang="en-US" sz="4800" dirty="0">
                <a:solidFill>
                  <a:srgbClr val="CC0099"/>
                </a:solidFill>
                <a:latin typeface="+mj-lt"/>
              </a:rPr>
              <a:t>K</a:t>
            </a:r>
            <a:r>
              <a:rPr lang="en-US" sz="4800" dirty="0">
                <a:solidFill>
                  <a:srgbClr val="075F79"/>
                </a:solidFill>
                <a:latin typeface="+mj-lt"/>
              </a:rPr>
              <a:t>Ỳ I</a:t>
            </a:r>
            <a:endParaRPr lang="en-US" sz="48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E3F236C-E21B-A6FF-1ECD-E384C3C47A0F}"/>
              </a:ext>
            </a:extLst>
          </p:cNvPr>
          <p:cNvSpPr txBox="1"/>
          <p:nvPr/>
        </p:nvSpPr>
        <p:spPr>
          <a:xfrm>
            <a:off x="799238" y="456070"/>
            <a:ext cx="442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326595"/>
                </a:solidFill>
                <a:latin typeface="#9Slide05 Phobia" panose="02000506000000020003" pitchFamily="2" charset="0"/>
              </a:rPr>
              <a:t>Thứ</a:t>
            </a:r>
            <a:r>
              <a:rPr lang="en-US" sz="4000" dirty="0">
                <a:solidFill>
                  <a:srgbClr val="326595"/>
                </a:solidFill>
                <a:latin typeface="#9Slide05 Phobia" panose="02000506000000020003" pitchFamily="2" charset="0"/>
              </a:rPr>
              <a:t> … </a:t>
            </a:r>
            <a:r>
              <a:rPr lang="en-US" sz="4000" dirty="0" err="1">
                <a:solidFill>
                  <a:srgbClr val="326595"/>
                </a:solidFill>
                <a:latin typeface="#9Slide05 Phobia" panose="02000506000000020003" pitchFamily="2" charset="0"/>
              </a:rPr>
              <a:t>ngày</a:t>
            </a:r>
            <a:r>
              <a:rPr lang="en-US" sz="4000" dirty="0">
                <a:solidFill>
                  <a:srgbClr val="326595"/>
                </a:solidFill>
                <a:latin typeface="#9Slide05 Phobia" panose="02000506000000020003" pitchFamily="2" charset="0"/>
              </a:rPr>
              <a:t> … </a:t>
            </a:r>
            <a:r>
              <a:rPr lang="en-US" sz="4000" dirty="0" err="1">
                <a:solidFill>
                  <a:srgbClr val="326595"/>
                </a:solidFill>
                <a:latin typeface="#9Slide05 Phobia" panose="02000506000000020003" pitchFamily="2" charset="0"/>
              </a:rPr>
              <a:t>tháng</a:t>
            </a:r>
            <a:r>
              <a:rPr lang="en-US" sz="4000" dirty="0">
                <a:solidFill>
                  <a:srgbClr val="326595"/>
                </a:solidFill>
                <a:latin typeface="#9Slide05 Phobia" panose="02000506000000020003" pitchFamily="2" charset="0"/>
              </a:rPr>
              <a:t> … </a:t>
            </a:r>
            <a:r>
              <a:rPr lang="en-US" sz="4000" dirty="0" err="1">
                <a:solidFill>
                  <a:srgbClr val="326595"/>
                </a:solidFill>
                <a:latin typeface="#9Slide05 Phobia" panose="02000506000000020003" pitchFamily="2" charset="0"/>
              </a:rPr>
              <a:t>năm</a:t>
            </a:r>
            <a:r>
              <a:rPr lang="en-US" sz="4000" dirty="0">
                <a:solidFill>
                  <a:srgbClr val="326595"/>
                </a:solidFill>
                <a:latin typeface="#9Slide05 Phobia" panose="02000506000000020003" pitchFamily="2" charset="0"/>
              </a:rPr>
              <a:t> …</a:t>
            </a:r>
          </a:p>
        </p:txBody>
      </p:sp>
      <p:sp>
        <p:nvSpPr>
          <p:cNvPr id="213" name="Hộp Văn bản 212">
            <a:extLst>
              <a:ext uri="{FF2B5EF4-FFF2-40B4-BE49-F238E27FC236}">
                <a16:creationId xmlns:a16="http://schemas.microsoft.com/office/drawing/2014/main" id="{7125704A-62DB-A7CA-48A4-612EA7197BD9}"/>
              </a:ext>
            </a:extLst>
          </p:cNvPr>
          <p:cNvSpPr txBox="1"/>
          <p:nvPr/>
        </p:nvSpPr>
        <p:spPr>
          <a:xfrm>
            <a:off x="840252" y="1109075"/>
            <a:ext cx="442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5 Phobia" panose="02000506000000020003" pitchFamily="2" charset="0"/>
              </a:rPr>
              <a:t>Tiếng</a:t>
            </a:r>
            <a:r>
              <a:rPr lang="en-US" sz="4000" b="1" dirty="0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5 Phobia" panose="02000506000000020003" pitchFamily="2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5 Phobia" panose="02000506000000020003" pitchFamily="2" charset="0"/>
              </a:rPr>
              <a:t>Việt</a:t>
            </a:r>
            <a:endParaRPr lang="en-US" sz="4000" b="1" dirty="0">
              <a:solidFill>
                <a:schemeClr val="accent5"/>
              </a:solidFill>
              <a:effectLst>
                <a:reflection blurRad="6350" stA="55000" endA="300" endPos="45500" dir="5400000" sy="-100000" algn="bl" rotWithShape="0"/>
              </a:effectLst>
              <a:latin typeface="#9Slide05 Phobia" panose="02000506000000020003" pitchFamily="2" charset="0"/>
            </a:endParaRPr>
          </a:p>
        </p:txBody>
      </p:sp>
      <p:sp>
        <p:nvSpPr>
          <p:cNvPr id="214" name="Hộp Văn bản 213">
            <a:extLst>
              <a:ext uri="{FF2B5EF4-FFF2-40B4-BE49-F238E27FC236}">
                <a16:creationId xmlns:a16="http://schemas.microsoft.com/office/drawing/2014/main" id="{B880F653-616D-E5EC-5069-8AB571B8DEF4}"/>
              </a:ext>
            </a:extLst>
          </p:cNvPr>
          <p:cNvSpPr txBox="1"/>
          <p:nvPr/>
        </p:nvSpPr>
        <p:spPr>
          <a:xfrm>
            <a:off x="789016" y="3583643"/>
            <a:ext cx="442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8BB120"/>
                </a:solidFill>
                <a:latin typeface="#9Slide05 Phobia" panose="02000506000000020003" pitchFamily="2" charset="0"/>
              </a:rPr>
              <a:t>(</a:t>
            </a:r>
            <a:r>
              <a:rPr lang="en-US" sz="4000" dirty="0" err="1">
                <a:solidFill>
                  <a:srgbClr val="8BB120"/>
                </a:solidFill>
                <a:latin typeface="#9Slide05 Phobia" panose="02000506000000020003" pitchFamily="2" charset="0"/>
              </a:rPr>
              <a:t>Tiết</a:t>
            </a:r>
            <a:r>
              <a:rPr lang="en-US" sz="4000" dirty="0">
                <a:solidFill>
                  <a:srgbClr val="8BB120"/>
                </a:solidFill>
                <a:latin typeface="#9Slide05 Phobia" panose="02000506000000020003" pitchFamily="2" charset="0"/>
              </a:rPr>
              <a:t> 6)</a:t>
            </a:r>
          </a:p>
        </p:txBody>
      </p:sp>
    </p:spTree>
    <p:extLst>
      <p:ext uri="{BB962C8B-B14F-4D97-AF65-F5344CB8AC3E}">
        <p14:creationId xmlns:p14="http://schemas.microsoft.com/office/powerpoint/2010/main" val="3038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  <p:bldP spid="2" grpId="0"/>
      <p:bldP spid="213" grpId="0"/>
      <p:bldP spid="2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36017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CF2730C-6CC7-890C-8B19-6D1EB144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00" y="1003340"/>
            <a:ext cx="3985900" cy="233172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206402" y="-55746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chia </a:t>
              </a:r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sẻ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7289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884523" y="3923407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5149575" y="1065791"/>
            <a:ext cx="2132870" cy="1366968"/>
            <a:chOff x="5126861" y="1058966"/>
            <a:chExt cx="2132870" cy="1366968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</a:t>
                </a:r>
                <a:r>
                  <a:rPr lang="vi-VN" sz="800" b="1" dirty="0">
                    <a:solidFill>
                      <a:schemeClr val="tx2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E6CF29E7-46F3-F89C-A90F-DA0A47A55B0A}"/>
              </a:ext>
            </a:extLst>
          </p:cNvPr>
          <p:cNvGrpSpPr/>
          <p:nvPr/>
        </p:nvGrpSpPr>
        <p:grpSpPr>
          <a:xfrm rot="21171908">
            <a:off x="5750509" y="2490701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48A5F553-81AD-F8F8-5670-31E93B3241BE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DD0D0B5B-03D7-B88E-32EF-67DD15FB3BA4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EBA27246-45E0-CE30-6871-533B6BBCB417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078756C9-53C7-AC6F-E75C-93712930CC1B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5745659" y="2415222"/>
            <a:ext cx="656208" cy="661916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36D38EF0-892A-B1F5-E509-00548543A7A9}"/>
              </a:ext>
            </a:extLst>
          </p:cNvPr>
          <p:cNvGrpSpPr/>
          <p:nvPr/>
        </p:nvGrpSpPr>
        <p:grpSpPr>
          <a:xfrm>
            <a:off x="3239648" y="2063898"/>
            <a:ext cx="1953963" cy="1936024"/>
            <a:chOff x="5690349" y="1091013"/>
            <a:chExt cx="2170708" cy="2035341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95FD8C34-C16E-7422-DE35-B5DBDFF2274F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89" name="Hình ảnh 8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79DA8224-77E8-B37F-2129-863634AF4B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649715-FFB2-D875-3249-4A2FA49876F1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54700FFB-DB5D-3AFD-C808-0656BE51AAD8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419100"/>
            <a:ext cx="8476342" cy="4597400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017AC08-30FD-A139-EFA2-97CB25F42893}"/>
              </a:ext>
            </a:extLst>
          </p:cNvPr>
          <p:cNvGrpSpPr/>
          <p:nvPr/>
        </p:nvGrpSpPr>
        <p:grpSpPr>
          <a:xfrm>
            <a:off x="-114206" y="570913"/>
            <a:ext cx="8603212" cy="1379566"/>
            <a:chOff x="57095" y="541789"/>
            <a:chExt cx="8603212" cy="1379566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EBB8A828-CCD0-540C-DFC0-45C049275B32}"/>
                </a:ext>
              </a:extLst>
            </p:cNvPr>
            <p:cNvGrpSpPr/>
            <p:nvPr/>
          </p:nvGrpSpPr>
          <p:grpSpPr>
            <a:xfrm>
              <a:off x="57095" y="541789"/>
              <a:ext cx="8603212" cy="1196378"/>
              <a:chOff x="926423" y="605648"/>
              <a:chExt cx="8603212" cy="1196378"/>
            </a:xfrm>
          </p:grpSpPr>
          <p:grpSp>
            <p:nvGrpSpPr>
              <p:cNvPr id="37" name="Nhóm 36">
                <a:extLst>
                  <a:ext uri="{FF2B5EF4-FFF2-40B4-BE49-F238E27FC236}">
                    <a16:creationId xmlns:a16="http://schemas.microsoft.com/office/drawing/2014/main" id="{DE3EF2F0-26C0-A1FF-4680-EB642064517B}"/>
                  </a:ext>
                </a:extLst>
              </p:cNvPr>
              <p:cNvGrpSpPr/>
              <p:nvPr/>
            </p:nvGrpSpPr>
            <p:grpSpPr>
              <a:xfrm>
                <a:off x="1203157" y="685800"/>
                <a:ext cx="1311443" cy="789312"/>
                <a:chOff x="1431757" y="695790"/>
                <a:chExt cx="1347537" cy="856284"/>
              </a:xfrm>
            </p:grpSpPr>
            <p:sp>
              <p:nvSpPr>
                <p:cNvPr id="40" name="Hình Bầu dục 39">
                  <a:extLst>
                    <a:ext uri="{FF2B5EF4-FFF2-40B4-BE49-F238E27FC236}">
                      <a16:creationId xmlns:a16="http://schemas.microsoft.com/office/drawing/2014/main" id="{4F6EBF2A-3944-A73E-04B4-6AEDB0DD6FE2}"/>
                    </a:ext>
                  </a:extLst>
                </p:cNvPr>
                <p:cNvSpPr/>
                <p:nvPr/>
              </p:nvSpPr>
              <p:spPr>
                <a:xfrm>
                  <a:off x="1708484" y="721895"/>
                  <a:ext cx="794084" cy="8301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Hộp Văn bản 40">
                  <a:extLst>
                    <a:ext uri="{FF2B5EF4-FFF2-40B4-BE49-F238E27FC236}">
                      <a16:creationId xmlns:a16="http://schemas.microsoft.com/office/drawing/2014/main" id="{694105C8-5BEA-0290-3D81-A714CA92F247}"/>
                    </a:ext>
                  </a:extLst>
                </p:cNvPr>
                <p:cNvSpPr txBox="1"/>
                <p:nvPr/>
              </p:nvSpPr>
              <p:spPr>
                <a:xfrm>
                  <a:off x="1431757" y="695790"/>
                  <a:ext cx="1347537" cy="834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400" b="1" dirty="0">
                      <a:solidFill>
                        <a:srgbClr val="FFFFFF"/>
                      </a:solidFill>
                      <a:latin typeface="+mn-lt"/>
                    </a:rPr>
                    <a:t>3</a:t>
                  </a:r>
                  <a:endParaRPr lang="en-US" sz="4400" b="1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879DE4E-6004-FAB3-0865-846C8E4ABCAF}"/>
                  </a:ext>
                </a:extLst>
              </p:cNvPr>
              <p:cNvSpPr txBox="1"/>
              <p:nvPr/>
            </p:nvSpPr>
            <p:spPr>
              <a:xfrm>
                <a:off x="2177282" y="605648"/>
                <a:ext cx="73523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Thay </a:t>
                </a:r>
                <a:r>
                  <a:rPr lang="vi-VN" sz="3100" b="1" dirty="0" err="1">
                    <a:latin typeface="+mn-lt"/>
                  </a:rPr>
                  <a:t>từ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ngữ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trả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lời</a:t>
                </a:r>
                <a:r>
                  <a:rPr lang="vi-VN" sz="3100" b="1" dirty="0">
                    <a:latin typeface="+mn-lt"/>
                  </a:rPr>
                  <a:t> câu </a:t>
                </a:r>
                <a:r>
                  <a:rPr lang="vi-VN" sz="3100" b="1" dirty="0" err="1">
                    <a:latin typeface="+mn-lt"/>
                  </a:rPr>
                  <a:t>hỏi</a:t>
                </a:r>
                <a:r>
                  <a:rPr lang="vi-VN" sz="3100" b="1" dirty="0">
                    <a:latin typeface="+mn-lt"/>
                  </a:rPr>
                  <a:t> Khi </a:t>
                </a:r>
                <a:r>
                  <a:rPr lang="vi-VN" sz="3100" b="1" dirty="0" err="1">
                    <a:latin typeface="+mn-lt"/>
                  </a:rPr>
                  <a:t>nào</a:t>
                </a:r>
                <a:r>
                  <a:rPr lang="vi-VN" sz="3100" b="1" dirty="0">
                    <a:latin typeface="+mn-lt"/>
                  </a:rPr>
                  <a:t>? </a:t>
                </a:r>
                <a:r>
                  <a:rPr lang="vi-VN" sz="3100" b="1" dirty="0" err="1">
                    <a:latin typeface="+mn-lt"/>
                  </a:rPr>
                  <a:t>Hoặc</a:t>
                </a:r>
                <a:endParaRPr lang="en-US" sz="3100" dirty="0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74695C90-C92C-2CBA-1FB4-CB9FAF874EA1}"/>
                  </a:ext>
                </a:extLst>
              </p:cNvPr>
              <p:cNvSpPr txBox="1"/>
              <p:nvPr/>
            </p:nvSpPr>
            <p:spPr>
              <a:xfrm>
                <a:off x="926423" y="1232639"/>
                <a:ext cx="7352353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Ở đâu? </a:t>
                </a:r>
                <a:r>
                  <a:rPr lang="vi-VN" sz="3100" b="1" dirty="0" err="1">
                    <a:latin typeface="+mn-lt"/>
                  </a:rPr>
                  <a:t>Phù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hợp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với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mỗi</a:t>
                </a:r>
                <a:endParaRPr lang="en-US" sz="3100" dirty="0"/>
              </a:p>
            </p:txBody>
          </p:sp>
        </p:grp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7CC6083F-B750-00DE-0414-8613D163B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7" t="58426" r="73776" b="6505"/>
            <a:stretch/>
          </p:blipFill>
          <p:spPr>
            <a:xfrm>
              <a:off x="5753331" y="951006"/>
              <a:ext cx="975628" cy="970349"/>
            </a:xfrm>
            <a:prstGeom prst="rect">
              <a:avLst/>
            </a:prstGeom>
          </p:spPr>
        </p:pic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EC798EEB-CFEA-B556-9AB9-F63048369837}"/>
              </a:ext>
            </a:extLst>
          </p:cNvPr>
          <p:cNvGrpSpPr/>
          <p:nvPr/>
        </p:nvGrpSpPr>
        <p:grpSpPr>
          <a:xfrm>
            <a:off x="118761" y="2042571"/>
            <a:ext cx="8370245" cy="970349"/>
            <a:chOff x="-26998" y="362289"/>
            <a:chExt cx="8370245" cy="970349"/>
          </a:xfrm>
        </p:grpSpPr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CE8480E-B5A0-3CFA-9532-2EBEEB0FD8E7}"/>
                </a:ext>
              </a:extLst>
            </p:cNvPr>
            <p:cNvSpPr txBox="1"/>
            <p:nvPr/>
          </p:nvSpPr>
          <p:spPr>
            <a:xfrm>
              <a:off x="990894" y="622466"/>
              <a:ext cx="73523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,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học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sinh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ùa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ra sân như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đàn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ong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vỡ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tổ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8B06B3C5-3CFA-8753-2AC7-C5B159F71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7" t="58426" r="73776" b="6505"/>
            <a:stretch/>
          </p:blipFill>
          <p:spPr>
            <a:xfrm>
              <a:off x="869191" y="362289"/>
              <a:ext cx="975628" cy="970349"/>
            </a:xfrm>
            <a:prstGeom prst="rect">
              <a:avLst/>
            </a:prstGeom>
          </p:spPr>
        </p:pic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C8A54087-2447-4A97-86AF-4AE23305327B}"/>
                </a:ext>
              </a:extLst>
            </p:cNvPr>
            <p:cNvSpPr txBox="1"/>
            <p:nvPr/>
          </p:nvSpPr>
          <p:spPr>
            <a:xfrm>
              <a:off x="-26998" y="640564"/>
              <a:ext cx="1190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a)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16D714E6-F9B5-30B9-3421-3D92B9437A56}"/>
              </a:ext>
            </a:extLst>
          </p:cNvPr>
          <p:cNvGrpSpPr/>
          <p:nvPr/>
        </p:nvGrpSpPr>
        <p:grpSpPr>
          <a:xfrm>
            <a:off x="118761" y="2762250"/>
            <a:ext cx="7771453" cy="970349"/>
            <a:chOff x="-26998" y="385051"/>
            <a:chExt cx="7771453" cy="970349"/>
          </a:xfrm>
        </p:grpSpPr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49430633-46C5-0008-37C2-4A1587DBE3F5}"/>
                </a:ext>
              </a:extLst>
            </p:cNvPr>
            <p:cNvSpPr txBox="1"/>
            <p:nvPr/>
          </p:nvSpPr>
          <p:spPr>
            <a:xfrm>
              <a:off x="392102" y="638344"/>
              <a:ext cx="73523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Các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bạn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hào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hứng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chơi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nhảy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dây         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id="{85F79978-CFBE-28ED-DF6D-3C0E51895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7" t="58426" r="73776" b="6505"/>
            <a:stretch/>
          </p:blipFill>
          <p:spPr>
            <a:xfrm>
              <a:off x="6191260" y="385051"/>
              <a:ext cx="975628" cy="970349"/>
            </a:xfrm>
            <a:prstGeom prst="rect">
              <a:avLst/>
            </a:prstGeom>
          </p:spPr>
        </p:pic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4B408347-5FFC-B39F-6E0A-1EEC73C85B5C}"/>
                </a:ext>
              </a:extLst>
            </p:cNvPr>
            <p:cNvSpPr txBox="1"/>
            <p:nvPr/>
          </p:nvSpPr>
          <p:spPr>
            <a:xfrm>
              <a:off x="-26998" y="640564"/>
              <a:ext cx="1190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b)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821EF674-4249-24C7-F2AE-96DE2313C168}"/>
              </a:ext>
            </a:extLst>
          </p:cNvPr>
          <p:cNvGrpSpPr/>
          <p:nvPr/>
        </p:nvGrpSpPr>
        <p:grpSpPr>
          <a:xfrm>
            <a:off x="118761" y="3512229"/>
            <a:ext cx="8051842" cy="1273217"/>
            <a:chOff x="-26998" y="326620"/>
            <a:chExt cx="8051842" cy="1273217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7FDDCACA-EAA3-3AC9-8125-9CE6F7325668}"/>
                </a:ext>
              </a:extLst>
            </p:cNvPr>
            <p:cNvSpPr txBox="1"/>
            <p:nvPr/>
          </p:nvSpPr>
          <p:spPr>
            <a:xfrm>
              <a:off x="672490" y="584174"/>
              <a:ext cx="7352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Những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chú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chim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ríu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rít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        như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muốn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trò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chuyện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cùng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chúng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em.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60" name="Hình ảnh 59">
              <a:extLst>
                <a:ext uri="{FF2B5EF4-FFF2-40B4-BE49-F238E27FC236}">
                  <a16:creationId xmlns:a16="http://schemas.microsoft.com/office/drawing/2014/main" id="{5F4B9D92-32C5-73F1-0402-E3AF00B1D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7" t="58426" r="73776" b="6505"/>
            <a:stretch/>
          </p:blipFill>
          <p:spPr>
            <a:xfrm>
              <a:off x="4576064" y="326620"/>
              <a:ext cx="975628" cy="970349"/>
            </a:xfrm>
            <a:prstGeom prst="rect">
              <a:avLst/>
            </a:prstGeom>
          </p:spPr>
        </p:pic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E68E9C01-9FEA-444F-B795-8C587AFA8992}"/>
                </a:ext>
              </a:extLst>
            </p:cNvPr>
            <p:cNvSpPr txBox="1"/>
            <p:nvPr/>
          </p:nvSpPr>
          <p:spPr>
            <a:xfrm>
              <a:off x="-26998" y="640564"/>
              <a:ext cx="1190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c)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3" name="Hình ảnh 6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BAB4E81-66E3-7860-7F0F-781EC293E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291" y="937909"/>
            <a:ext cx="2163866" cy="12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678362" y="534863"/>
            <a:ext cx="7812496" cy="4260451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-100607" y="-99137"/>
            <a:ext cx="5842173" cy="923330"/>
            <a:chOff x="-194053" y="-260533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5" y="186790"/>
              <a:ext cx="2558158" cy="259889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-194053" y="-260533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Lưu</a:t>
              </a:r>
              <a:r>
                <a:rPr lang="en-US" sz="5400" b="1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 ý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327DFA2C-CA1F-C9BA-5320-0BF869FD04B0}"/>
              </a:ext>
            </a:extLst>
          </p:cNvPr>
          <p:cNvGrpSpPr/>
          <p:nvPr/>
        </p:nvGrpSpPr>
        <p:grpSpPr>
          <a:xfrm>
            <a:off x="1081499" y="794752"/>
            <a:ext cx="7139532" cy="1004058"/>
            <a:chOff x="2848184" y="771596"/>
            <a:chExt cx="7139532" cy="1004058"/>
          </a:xfrm>
        </p:grpSpPr>
        <p:pic>
          <p:nvPicPr>
            <p:cNvPr id="3" name="Hình ảnh 2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C92120E-BB5E-6695-BBD7-08FF5EA32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6" t="17951" r="58958" b="30243"/>
            <a:stretch/>
          </p:blipFill>
          <p:spPr>
            <a:xfrm rot="21080609">
              <a:off x="2848184" y="771596"/>
              <a:ext cx="893071" cy="84291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4ADDE8BC-01F1-25D2-0C62-85934B194AA2}"/>
                </a:ext>
              </a:extLst>
            </p:cNvPr>
            <p:cNvSpPr txBox="1"/>
            <p:nvPr/>
          </p:nvSpPr>
          <p:spPr>
            <a:xfrm>
              <a:off x="3477235" y="821547"/>
              <a:ext cx="65104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latin typeface="+mn-lt"/>
                </a:rPr>
                <a:t>Viết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các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từ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ngữ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trả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lời</a:t>
              </a:r>
              <a:r>
                <a:rPr lang="vi-VN" sz="2800" b="1" dirty="0">
                  <a:latin typeface="+mn-lt"/>
                </a:rPr>
                <a:t> câu </a:t>
              </a:r>
              <a:r>
                <a:rPr lang="vi-VN" sz="2800" b="1" dirty="0" err="1">
                  <a:latin typeface="+mn-lt"/>
                </a:rPr>
                <a:t>hỏi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>
                  <a:solidFill>
                    <a:schemeClr val="accent3"/>
                  </a:solidFill>
                  <a:latin typeface="+mn-lt"/>
                </a:rPr>
                <a:t>Khi </a:t>
              </a:r>
              <a:r>
                <a:rPr lang="vi-VN" sz="2800" b="1" dirty="0" err="1">
                  <a:solidFill>
                    <a:schemeClr val="accent3"/>
                  </a:solidFill>
                  <a:latin typeface="+mn-lt"/>
                </a:rPr>
                <a:t>nào</a:t>
              </a:r>
              <a:r>
                <a:rPr lang="vi-VN" sz="2800" b="1" dirty="0">
                  <a:solidFill>
                    <a:schemeClr val="accent3"/>
                  </a:solidFill>
                  <a:latin typeface="+mn-lt"/>
                </a:rPr>
                <a:t>? </a:t>
              </a:r>
              <a:r>
                <a:rPr lang="vi-VN" sz="2800" b="1" dirty="0" err="1">
                  <a:latin typeface="+mn-lt"/>
                </a:rPr>
                <a:t>vào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thẻ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từ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accent3"/>
                  </a:solidFill>
                  <a:latin typeface="+mn-lt"/>
                </a:rPr>
                <a:t>màu</a:t>
              </a:r>
              <a:r>
                <a:rPr lang="vi-VN" sz="2800" b="1" dirty="0">
                  <a:solidFill>
                    <a:schemeClr val="accent3"/>
                  </a:solidFill>
                  <a:latin typeface="+mn-lt"/>
                </a:rPr>
                <a:t> xanh</a:t>
              </a:r>
              <a:endParaRPr lang="en-US" sz="28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84A5319-9212-B3E3-99BF-F6C60C43F00D}"/>
              </a:ext>
            </a:extLst>
          </p:cNvPr>
          <p:cNvGrpSpPr/>
          <p:nvPr/>
        </p:nvGrpSpPr>
        <p:grpSpPr>
          <a:xfrm>
            <a:off x="1101162" y="1819321"/>
            <a:ext cx="7159531" cy="1102799"/>
            <a:chOff x="2848184" y="771596"/>
            <a:chExt cx="7159531" cy="1102799"/>
          </a:xfrm>
        </p:grpSpPr>
        <p:pic>
          <p:nvPicPr>
            <p:cNvPr id="31" name="Hình ảnh 3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99B7966B-A4FC-DFFF-C850-D9C4ED005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6" t="17951" r="58958" b="30243"/>
            <a:stretch/>
          </p:blipFill>
          <p:spPr>
            <a:xfrm rot="21080609">
              <a:off x="2848184" y="771596"/>
              <a:ext cx="893071" cy="842910"/>
            </a:xfrm>
            <a:prstGeom prst="rect">
              <a:avLst/>
            </a:prstGeom>
          </p:spPr>
        </p:pic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2D6D1907-1BE9-6064-4AB1-722D55D6D3F4}"/>
                </a:ext>
              </a:extLst>
            </p:cNvPr>
            <p:cNvSpPr txBox="1"/>
            <p:nvPr/>
          </p:nvSpPr>
          <p:spPr>
            <a:xfrm>
              <a:off x="3497234" y="920288"/>
              <a:ext cx="65104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latin typeface="+mn-lt"/>
                </a:rPr>
                <a:t>Viết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các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từ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ngữ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trả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lời</a:t>
              </a:r>
              <a:r>
                <a:rPr lang="vi-VN" sz="2800" b="1" dirty="0">
                  <a:latin typeface="+mn-lt"/>
                </a:rPr>
                <a:t> câu </a:t>
              </a:r>
              <a:r>
                <a:rPr lang="vi-VN" sz="2800" b="1" dirty="0" err="1">
                  <a:latin typeface="+mn-lt"/>
                </a:rPr>
                <a:t>hỏi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>
                  <a:solidFill>
                    <a:srgbClr val="FA8F81"/>
                  </a:solidFill>
                  <a:latin typeface="+mn-lt"/>
                </a:rPr>
                <a:t>Ở đâu? </a:t>
              </a:r>
            </a:p>
            <a:p>
              <a:pPr algn="ctr"/>
              <a:r>
                <a:rPr lang="vi-VN" sz="2800" b="1" dirty="0" err="1">
                  <a:latin typeface="+mn-lt"/>
                </a:rPr>
                <a:t>vào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thẻ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từ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A8F81"/>
                  </a:solidFill>
                  <a:latin typeface="+mn-lt"/>
                </a:rPr>
                <a:t>màu</a:t>
              </a:r>
              <a:r>
                <a:rPr lang="vi-VN" sz="2800" b="1" dirty="0">
                  <a:solidFill>
                    <a:srgbClr val="FA8F81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A8F81"/>
                  </a:solidFill>
                  <a:latin typeface="+mn-lt"/>
                </a:rPr>
                <a:t>hồng</a:t>
              </a:r>
              <a:endParaRPr lang="en-US" sz="2800" b="1" dirty="0">
                <a:solidFill>
                  <a:srgbClr val="FA8F81"/>
                </a:solidFill>
                <a:latin typeface="+mn-lt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E600B3F-93F2-175F-F394-F71A03A7134C}"/>
              </a:ext>
            </a:extLst>
          </p:cNvPr>
          <p:cNvGrpSpPr/>
          <p:nvPr/>
        </p:nvGrpSpPr>
        <p:grpSpPr>
          <a:xfrm>
            <a:off x="163431" y="2716210"/>
            <a:ext cx="5314095" cy="1679717"/>
            <a:chOff x="163431" y="2716210"/>
            <a:chExt cx="5314095" cy="167971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E2DA3F8-819E-2D8B-1A5D-9C83DEB8A3F7}"/>
                </a:ext>
              </a:extLst>
            </p:cNvPr>
            <p:cNvGrpSpPr/>
            <p:nvPr/>
          </p:nvGrpSpPr>
          <p:grpSpPr>
            <a:xfrm>
              <a:off x="163431" y="3140438"/>
              <a:ext cx="5314095" cy="1255489"/>
              <a:chOff x="163431" y="3140438"/>
              <a:chExt cx="5314095" cy="1255489"/>
            </a:xfrm>
          </p:grpSpPr>
          <p:grpSp>
            <p:nvGrpSpPr>
              <p:cNvPr id="33" name="Nhóm 32">
                <a:extLst>
                  <a:ext uri="{FF2B5EF4-FFF2-40B4-BE49-F238E27FC236}">
                    <a16:creationId xmlns:a16="http://schemas.microsoft.com/office/drawing/2014/main" id="{3E0EE488-5325-890E-5DBA-1765AC77B69E}"/>
                  </a:ext>
                </a:extLst>
              </p:cNvPr>
              <p:cNvGrpSpPr/>
              <p:nvPr/>
            </p:nvGrpSpPr>
            <p:grpSpPr>
              <a:xfrm>
                <a:off x="163431" y="3169016"/>
                <a:ext cx="5314095" cy="1226911"/>
                <a:chOff x="78189" y="3374408"/>
                <a:chExt cx="7352353" cy="789625"/>
              </a:xfrm>
            </p:grpSpPr>
            <p:sp>
              <p:nvSpPr>
                <p:cNvPr id="34" name="Hình chữ nhật: Góc Tròn 33">
                  <a:extLst>
                    <a:ext uri="{FF2B5EF4-FFF2-40B4-BE49-F238E27FC236}">
                      <a16:creationId xmlns:a16="http://schemas.microsoft.com/office/drawing/2014/main" id="{77B332C0-AE36-39BD-92BC-4D7F404E8D28}"/>
                    </a:ext>
                  </a:extLst>
                </p:cNvPr>
                <p:cNvSpPr/>
                <p:nvPr/>
              </p:nvSpPr>
              <p:spPr>
                <a:xfrm>
                  <a:off x="1466969" y="3374408"/>
                  <a:ext cx="4536233" cy="789625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Hộp Văn bản 34">
                  <a:extLst>
                    <a:ext uri="{FF2B5EF4-FFF2-40B4-BE49-F238E27FC236}">
                      <a16:creationId xmlns:a16="http://schemas.microsoft.com/office/drawing/2014/main" id="{D06C5241-03CF-23EF-0775-5724A0FF36DF}"/>
                    </a:ext>
                  </a:extLst>
                </p:cNvPr>
                <p:cNvSpPr txBox="1"/>
                <p:nvPr/>
              </p:nvSpPr>
              <p:spPr>
                <a:xfrm>
                  <a:off x="78189" y="3534231"/>
                  <a:ext cx="7352353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3000" dirty="0"/>
                </a:p>
              </p:txBody>
            </p:sp>
          </p:grpSp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7DF48D4-4463-B92F-46EC-BD03A56640AA}"/>
                  </a:ext>
                </a:extLst>
              </p:cNvPr>
              <p:cNvSpPr/>
              <p:nvPr/>
            </p:nvSpPr>
            <p:spPr>
              <a:xfrm>
                <a:off x="1416566" y="3358639"/>
                <a:ext cx="2779953" cy="91147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5247F47-64C5-9CA1-C7EF-0095FB2479FF}"/>
                  </a:ext>
                </a:extLst>
              </p:cNvPr>
              <p:cNvSpPr txBox="1"/>
              <p:nvPr/>
            </p:nvSpPr>
            <p:spPr>
              <a:xfrm>
                <a:off x="1613788" y="3507246"/>
                <a:ext cx="241337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b="1" dirty="0"/>
                  <a:t>………………………………………………………………</a:t>
                </a:r>
              </a:p>
              <a:p>
                <a:r>
                  <a:rPr lang="vi-VN" b="1" dirty="0"/>
                  <a:t>………………………………</a:t>
                </a:r>
                <a:endParaRPr lang="en-US" b="1" dirty="0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E889E438-08A8-6FE9-BF31-61E85BCB1075}"/>
                  </a:ext>
                </a:extLst>
              </p:cNvPr>
              <p:cNvSpPr txBox="1"/>
              <p:nvPr/>
            </p:nvSpPr>
            <p:spPr>
              <a:xfrm>
                <a:off x="2170959" y="3140438"/>
                <a:ext cx="15273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8CB027"/>
                    </a:solidFill>
                    <a:latin typeface="+mn-lt"/>
                  </a:rPr>
                  <a:t>Khi </a:t>
                </a:r>
                <a:r>
                  <a:rPr lang="vi-VN" sz="3200" b="1" dirty="0" err="1">
                    <a:solidFill>
                      <a:srgbClr val="8CB027"/>
                    </a:solidFill>
                    <a:latin typeface="+mn-lt"/>
                  </a:rPr>
                  <a:t>nào</a:t>
                </a:r>
                <a:endParaRPr lang="en-US" sz="3200" b="1" dirty="0">
                  <a:solidFill>
                    <a:srgbClr val="8CB027"/>
                  </a:solidFill>
                  <a:latin typeface="+mn-lt"/>
                </a:endParaRPr>
              </a:p>
            </p:txBody>
          </p:sp>
        </p:grpSp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A5E0144E-5C84-7049-B74B-8C0D2D3B2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83" t="3404" r="19141" b="46296"/>
            <a:stretch/>
          </p:blipFill>
          <p:spPr>
            <a:xfrm>
              <a:off x="822243" y="2716210"/>
              <a:ext cx="1038948" cy="1050719"/>
            </a:xfrm>
            <a:prstGeom prst="rect">
              <a:avLst/>
            </a:prstGeom>
          </p:spPr>
        </p:pic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51766FA1-CA0B-7831-E833-36CDE3601498}"/>
              </a:ext>
            </a:extLst>
          </p:cNvPr>
          <p:cNvGrpSpPr/>
          <p:nvPr/>
        </p:nvGrpSpPr>
        <p:grpSpPr>
          <a:xfrm>
            <a:off x="4452317" y="2762250"/>
            <a:ext cx="3628131" cy="1684020"/>
            <a:chOff x="4452317" y="2762250"/>
            <a:chExt cx="3628131" cy="1684020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F7C03F-0309-F995-1342-680E0493E748}"/>
                </a:ext>
              </a:extLst>
            </p:cNvPr>
            <p:cNvGrpSpPr/>
            <p:nvPr/>
          </p:nvGrpSpPr>
          <p:grpSpPr>
            <a:xfrm>
              <a:off x="4452317" y="2762250"/>
              <a:ext cx="3628131" cy="1684020"/>
              <a:chOff x="4452317" y="2762250"/>
              <a:chExt cx="3628131" cy="1684020"/>
            </a:xfrm>
          </p:grpSpPr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0C7360C2-BBC9-88B9-CEF7-41E270343E25}"/>
                  </a:ext>
                </a:extLst>
              </p:cNvPr>
              <p:cNvGrpSpPr/>
              <p:nvPr/>
            </p:nvGrpSpPr>
            <p:grpSpPr>
              <a:xfrm>
                <a:off x="4801773" y="3169015"/>
                <a:ext cx="3278675" cy="1277255"/>
                <a:chOff x="4801773" y="3169015"/>
                <a:chExt cx="3278675" cy="1277255"/>
              </a:xfrm>
            </p:grpSpPr>
            <p:sp>
              <p:nvSpPr>
                <p:cNvPr id="37" name="Hình chữ nhật: Góc Tròn 36">
                  <a:extLst>
                    <a:ext uri="{FF2B5EF4-FFF2-40B4-BE49-F238E27FC236}">
                      <a16:creationId xmlns:a16="http://schemas.microsoft.com/office/drawing/2014/main" id="{4E0D379E-E74B-2C07-FC8D-928DCA11E807}"/>
                    </a:ext>
                  </a:extLst>
                </p:cNvPr>
                <p:cNvSpPr/>
                <p:nvPr/>
              </p:nvSpPr>
              <p:spPr>
                <a:xfrm>
                  <a:off x="4801773" y="3169015"/>
                  <a:ext cx="3278675" cy="1277255"/>
                </a:xfrm>
                <a:prstGeom prst="roundRect">
                  <a:avLst/>
                </a:prstGeom>
                <a:solidFill>
                  <a:srgbClr val="FDC6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Hình chữ nhật: Góc Tròn 41">
                  <a:extLst>
                    <a:ext uri="{FF2B5EF4-FFF2-40B4-BE49-F238E27FC236}">
                      <a16:creationId xmlns:a16="http://schemas.microsoft.com/office/drawing/2014/main" id="{9D100BDE-0AB2-2C5C-EDBE-9D96FC137FAD}"/>
                    </a:ext>
                  </a:extLst>
                </p:cNvPr>
                <p:cNvSpPr/>
                <p:nvPr/>
              </p:nvSpPr>
              <p:spPr>
                <a:xfrm>
                  <a:off x="5055365" y="3368483"/>
                  <a:ext cx="2779953" cy="901634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Hộp Văn bản 42">
                  <a:extLst>
                    <a:ext uri="{FF2B5EF4-FFF2-40B4-BE49-F238E27FC236}">
                      <a16:creationId xmlns:a16="http://schemas.microsoft.com/office/drawing/2014/main" id="{D1C6EEB3-CFC9-A28E-918B-17502DAA47F4}"/>
                    </a:ext>
                  </a:extLst>
                </p:cNvPr>
                <p:cNvSpPr txBox="1"/>
                <p:nvPr/>
              </p:nvSpPr>
              <p:spPr>
                <a:xfrm>
                  <a:off x="5353825" y="3556120"/>
                  <a:ext cx="241337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b="1" dirty="0"/>
                    <a:t>………………………………………………………………………………………………</a:t>
                  </a:r>
                  <a:endParaRPr lang="en-US" b="1" dirty="0"/>
                </a:p>
              </p:txBody>
            </p:sp>
          </p:grpSp>
          <p:pic>
            <p:nvPicPr>
              <p:cNvPr id="47" name="Hình ảnh 46">
                <a:extLst>
                  <a:ext uri="{FF2B5EF4-FFF2-40B4-BE49-F238E27FC236}">
                    <a16:creationId xmlns:a16="http://schemas.microsoft.com/office/drawing/2014/main" id="{502D15FA-4E04-8C6B-E83C-7C7963671D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883" t="3404" r="19141" b="46296"/>
              <a:stretch/>
            </p:blipFill>
            <p:spPr>
              <a:xfrm>
                <a:off x="4452317" y="2762250"/>
                <a:ext cx="1038948" cy="1050719"/>
              </a:xfrm>
              <a:prstGeom prst="rect">
                <a:avLst/>
              </a:prstGeom>
            </p:spPr>
          </p:pic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D2040195-0EC6-0F90-1E38-BB73880C66D2}"/>
                </a:ext>
              </a:extLst>
            </p:cNvPr>
            <p:cNvSpPr txBox="1"/>
            <p:nvPr/>
          </p:nvSpPr>
          <p:spPr>
            <a:xfrm>
              <a:off x="5914944" y="3168852"/>
              <a:ext cx="1257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A8F81"/>
                  </a:solidFill>
                  <a:latin typeface="+mn-lt"/>
                </a:rPr>
                <a:t>Ở đâu</a:t>
              </a:r>
              <a:endParaRPr lang="en-US" sz="3200" b="1" dirty="0">
                <a:solidFill>
                  <a:srgbClr val="FA8F8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5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36017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797944" y="-98697"/>
            <a:ext cx="5842173" cy="923330"/>
            <a:chOff x="1384458" y="-223122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533680" y="202754"/>
              <a:ext cx="5543731" cy="257923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1384458" y="-223122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</a:t>
              </a:r>
              <a:r>
                <a:rPr lang="vi-VN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thảo</a:t>
              </a:r>
              <a:r>
                <a:rPr lang="vi-VN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</a:t>
              </a:r>
              <a:r>
                <a:rPr lang="vi-VN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luận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2777E8A-C748-5BC7-D43F-EA0DE93D7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677" y="824633"/>
            <a:ext cx="4506988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79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36017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CF2730C-6CC7-890C-8B19-6D1EB144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00" y="1003340"/>
            <a:ext cx="3985900" cy="233172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206402" y="-55746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chia </a:t>
              </a:r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sẻ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38416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8035" y="343109"/>
            <a:ext cx="8476342" cy="4427220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017AC08-30FD-A139-EFA2-97CB25F42893}"/>
              </a:ext>
            </a:extLst>
          </p:cNvPr>
          <p:cNvGrpSpPr/>
          <p:nvPr/>
        </p:nvGrpSpPr>
        <p:grpSpPr>
          <a:xfrm>
            <a:off x="0" y="494922"/>
            <a:ext cx="8603212" cy="1379566"/>
            <a:chOff x="57095" y="541789"/>
            <a:chExt cx="8603212" cy="1379566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EBB8A828-CCD0-540C-DFC0-45C049275B32}"/>
                </a:ext>
              </a:extLst>
            </p:cNvPr>
            <p:cNvGrpSpPr/>
            <p:nvPr/>
          </p:nvGrpSpPr>
          <p:grpSpPr>
            <a:xfrm>
              <a:off x="57095" y="541789"/>
              <a:ext cx="8603212" cy="1196378"/>
              <a:chOff x="926423" y="605648"/>
              <a:chExt cx="8603212" cy="1196378"/>
            </a:xfrm>
          </p:grpSpPr>
          <p:grpSp>
            <p:nvGrpSpPr>
              <p:cNvPr id="37" name="Nhóm 36">
                <a:extLst>
                  <a:ext uri="{FF2B5EF4-FFF2-40B4-BE49-F238E27FC236}">
                    <a16:creationId xmlns:a16="http://schemas.microsoft.com/office/drawing/2014/main" id="{DE3EF2F0-26C0-A1FF-4680-EB642064517B}"/>
                  </a:ext>
                </a:extLst>
              </p:cNvPr>
              <p:cNvGrpSpPr/>
              <p:nvPr/>
            </p:nvGrpSpPr>
            <p:grpSpPr>
              <a:xfrm>
                <a:off x="1203157" y="685800"/>
                <a:ext cx="1311443" cy="789312"/>
                <a:chOff x="1431757" y="695790"/>
                <a:chExt cx="1347537" cy="856284"/>
              </a:xfrm>
            </p:grpSpPr>
            <p:sp>
              <p:nvSpPr>
                <p:cNvPr id="40" name="Hình Bầu dục 39">
                  <a:extLst>
                    <a:ext uri="{FF2B5EF4-FFF2-40B4-BE49-F238E27FC236}">
                      <a16:creationId xmlns:a16="http://schemas.microsoft.com/office/drawing/2014/main" id="{4F6EBF2A-3944-A73E-04B4-6AEDB0DD6FE2}"/>
                    </a:ext>
                  </a:extLst>
                </p:cNvPr>
                <p:cNvSpPr/>
                <p:nvPr/>
              </p:nvSpPr>
              <p:spPr>
                <a:xfrm>
                  <a:off x="1708484" y="721895"/>
                  <a:ext cx="794084" cy="8301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Hộp Văn bản 40">
                  <a:extLst>
                    <a:ext uri="{FF2B5EF4-FFF2-40B4-BE49-F238E27FC236}">
                      <a16:creationId xmlns:a16="http://schemas.microsoft.com/office/drawing/2014/main" id="{694105C8-5BEA-0290-3D81-A714CA92F247}"/>
                    </a:ext>
                  </a:extLst>
                </p:cNvPr>
                <p:cNvSpPr txBox="1"/>
                <p:nvPr/>
              </p:nvSpPr>
              <p:spPr>
                <a:xfrm>
                  <a:off x="1431757" y="695790"/>
                  <a:ext cx="1347537" cy="834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400" b="1" dirty="0">
                      <a:solidFill>
                        <a:srgbClr val="FFFFFF"/>
                      </a:solidFill>
                      <a:latin typeface="+mn-lt"/>
                    </a:rPr>
                    <a:t>3</a:t>
                  </a:r>
                  <a:endParaRPr lang="en-US" sz="4400" b="1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879DE4E-6004-FAB3-0865-846C8E4ABCAF}"/>
                  </a:ext>
                </a:extLst>
              </p:cNvPr>
              <p:cNvSpPr txBox="1"/>
              <p:nvPr/>
            </p:nvSpPr>
            <p:spPr>
              <a:xfrm>
                <a:off x="2177282" y="605648"/>
                <a:ext cx="73523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Thay </a:t>
                </a:r>
                <a:r>
                  <a:rPr lang="vi-VN" sz="3100" b="1" dirty="0" err="1">
                    <a:latin typeface="+mn-lt"/>
                  </a:rPr>
                  <a:t>từ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ngữ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trả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lời</a:t>
                </a:r>
                <a:r>
                  <a:rPr lang="vi-VN" sz="3100" b="1" dirty="0">
                    <a:latin typeface="+mn-lt"/>
                  </a:rPr>
                  <a:t> câu </a:t>
                </a:r>
                <a:r>
                  <a:rPr lang="vi-VN" sz="3100" b="1" dirty="0" err="1">
                    <a:latin typeface="+mn-lt"/>
                  </a:rPr>
                  <a:t>hỏi</a:t>
                </a:r>
                <a:r>
                  <a:rPr lang="vi-VN" sz="3100" b="1" dirty="0">
                    <a:latin typeface="+mn-lt"/>
                  </a:rPr>
                  <a:t> Khi </a:t>
                </a:r>
                <a:r>
                  <a:rPr lang="vi-VN" sz="3100" b="1" dirty="0" err="1">
                    <a:latin typeface="+mn-lt"/>
                  </a:rPr>
                  <a:t>nào</a:t>
                </a:r>
                <a:r>
                  <a:rPr lang="vi-VN" sz="3100" b="1" dirty="0">
                    <a:latin typeface="+mn-lt"/>
                  </a:rPr>
                  <a:t>? </a:t>
                </a:r>
                <a:r>
                  <a:rPr lang="vi-VN" sz="3100" b="1" dirty="0" err="1">
                    <a:latin typeface="+mn-lt"/>
                  </a:rPr>
                  <a:t>Hoặc</a:t>
                </a:r>
                <a:endParaRPr lang="en-US" sz="3100" dirty="0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74695C90-C92C-2CBA-1FB4-CB9FAF874EA1}"/>
                  </a:ext>
                </a:extLst>
              </p:cNvPr>
              <p:cNvSpPr txBox="1"/>
              <p:nvPr/>
            </p:nvSpPr>
            <p:spPr>
              <a:xfrm>
                <a:off x="926423" y="1232639"/>
                <a:ext cx="7352353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Ở đâu? </a:t>
                </a:r>
                <a:r>
                  <a:rPr lang="vi-VN" sz="3100" b="1" dirty="0" err="1">
                    <a:latin typeface="+mn-lt"/>
                  </a:rPr>
                  <a:t>Phù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hợp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với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mỗi</a:t>
                </a:r>
                <a:endParaRPr lang="en-US" sz="3100" dirty="0"/>
              </a:p>
            </p:txBody>
          </p:sp>
        </p:grp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7CC6083F-B750-00DE-0414-8613D163B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7" t="58426" r="73776" b="6505"/>
            <a:stretch/>
          </p:blipFill>
          <p:spPr>
            <a:xfrm>
              <a:off x="5753331" y="951006"/>
              <a:ext cx="975628" cy="970349"/>
            </a:xfrm>
            <a:prstGeom prst="rect">
              <a:avLst/>
            </a:prstGeom>
          </p:spPr>
        </p:pic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EC798EEB-CFEA-B556-9AB9-F63048369837}"/>
              </a:ext>
            </a:extLst>
          </p:cNvPr>
          <p:cNvGrpSpPr/>
          <p:nvPr/>
        </p:nvGrpSpPr>
        <p:grpSpPr>
          <a:xfrm>
            <a:off x="276734" y="2005505"/>
            <a:ext cx="8370245" cy="970349"/>
            <a:chOff x="-26998" y="362289"/>
            <a:chExt cx="8370245" cy="970349"/>
          </a:xfrm>
        </p:grpSpPr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CE8480E-B5A0-3CFA-9532-2EBEEB0FD8E7}"/>
                </a:ext>
              </a:extLst>
            </p:cNvPr>
            <p:cNvSpPr txBox="1"/>
            <p:nvPr/>
          </p:nvSpPr>
          <p:spPr>
            <a:xfrm>
              <a:off x="990894" y="622466"/>
              <a:ext cx="73523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,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học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sinh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ùa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ra sân như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đàn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ong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vỡ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tổ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8B06B3C5-3CFA-8753-2AC7-C5B159F71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7" t="58426" r="73776" b="6505"/>
            <a:stretch/>
          </p:blipFill>
          <p:spPr>
            <a:xfrm>
              <a:off x="869191" y="362289"/>
              <a:ext cx="975628" cy="970349"/>
            </a:xfrm>
            <a:prstGeom prst="rect">
              <a:avLst/>
            </a:prstGeom>
          </p:spPr>
        </p:pic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C8A54087-2447-4A97-86AF-4AE23305327B}"/>
                </a:ext>
              </a:extLst>
            </p:cNvPr>
            <p:cNvSpPr txBox="1"/>
            <p:nvPr/>
          </p:nvSpPr>
          <p:spPr>
            <a:xfrm>
              <a:off x="-26998" y="640564"/>
              <a:ext cx="1190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a)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3" name="Hình ảnh 6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BAB4E81-66E3-7860-7F0F-781EC293E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864" y="948563"/>
            <a:ext cx="2163866" cy="123930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4F35DFE-7461-2098-C603-9D909FD38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7" t="58426" r="73776" b="6505"/>
          <a:stretch/>
        </p:blipFill>
        <p:spPr>
          <a:xfrm>
            <a:off x="476366" y="3156146"/>
            <a:ext cx="1184371" cy="1177962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id="{A8AAD351-9DFF-59FB-0E01-9091134503E3}"/>
              </a:ext>
            </a:extLst>
          </p:cNvPr>
          <p:cNvGrpSpPr/>
          <p:nvPr/>
        </p:nvGrpSpPr>
        <p:grpSpPr>
          <a:xfrm>
            <a:off x="824757" y="2747398"/>
            <a:ext cx="5314095" cy="1679717"/>
            <a:chOff x="163431" y="2716210"/>
            <a:chExt cx="5314095" cy="1679717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BC286BE5-CB6F-ABAC-EC80-C754D276DC09}"/>
                </a:ext>
              </a:extLst>
            </p:cNvPr>
            <p:cNvGrpSpPr/>
            <p:nvPr/>
          </p:nvGrpSpPr>
          <p:grpSpPr>
            <a:xfrm>
              <a:off x="163431" y="3140438"/>
              <a:ext cx="5314095" cy="1255489"/>
              <a:chOff x="163431" y="3140438"/>
              <a:chExt cx="5314095" cy="1255489"/>
            </a:xfrm>
          </p:grpSpPr>
          <p:grpSp>
            <p:nvGrpSpPr>
              <p:cNvPr id="49" name="Nhóm 48">
                <a:extLst>
                  <a:ext uri="{FF2B5EF4-FFF2-40B4-BE49-F238E27FC236}">
                    <a16:creationId xmlns:a16="http://schemas.microsoft.com/office/drawing/2014/main" id="{59B660F1-DBCF-D2A9-4639-BD71986B1F81}"/>
                  </a:ext>
                </a:extLst>
              </p:cNvPr>
              <p:cNvGrpSpPr/>
              <p:nvPr/>
            </p:nvGrpSpPr>
            <p:grpSpPr>
              <a:xfrm>
                <a:off x="163431" y="3169016"/>
                <a:ext cx="5314095" cy="1226911"/>
                <a:chOff x="78189" y="3374408"/>
                <a:chExt cx="7352353" cy="789625"/>
              </a:xfrm>
            </p:grpSpPr>
            <p:sp>
              <p:nvSpPr>
                <p:cNvPr id="61" name="Hình chữ nhật: Góc Tròn 60">
                  <a:extLst>
                    <a:ext uri="{FF2B5EF4-FFF2-40B4-BE49-F238E27FC236}">
                      <a16:creationId xmlns:a16="http://schemas.microsoft.com/office/drawing/2014/main" id="{4C32DFBE-1EC9-3C17-5674-EF9874F86403}"/>
                    </a:ext>
                  </a:extLst>
                </p:cNvPr>
                <p:cNvSpPr/>
                <p:nvPr/>
              </p:nvSpPr>
              <p:spPr>
                <a:xfrm>
                  <a:off x="1466969" y="3374408"/>
                  <a:ext cx="4536233" cy="789625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Hộp Văn bản 63">
                  <a:extLst>
                    <a:ext uri="{FF2B5EF4-FFF2-40B4-BE49-F238E27FC236}">
                      <a16:creationId xmlns:a16="http://schemas.microsoft.com/office/drawing/2014/main" id="{B66DB4B6-8ABE-998B-2F61-9E599FB1A7E0}"/>
                    </a:ext>
                  </a:extLst>
                </p:cNvPr>
                <p:cNvSpPr txBox="1"/>
                <p:nvPr/>
              </p:nvSpPr>
              <p:spPr>
                <a:xfrm>
                  <a:off x="78189" y="3534231"/>
                  <a:ext cx="7352353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3000" dirty="0"/>
                </a:p>
              </p:txBody>
            </p:sp>
          </p:grp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051DA70-DF22-56ED-BDEE-B78A96FC541C}"/>
                  </a:ext>
                </a:extLst>
              </p:cNvPr>
              <p:cNvSpPr/>
              <p:nvPr/>
            </p:nvSpPr>
            <p:spPr>
              <a:xfrm>
                <a:off x="1416566" y="3358639"/>
                <a:ext cx="2779953" cy="91147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Hộp Văn bản 57">
                <a:extLst>
                  <a:ext uri="{FF2B5EF4-FFF2-40B4-BE49-F238E27FC236}">
                    <a16:creationId xmlns:a16="http://schemas.microsoft.com/office/drawing/2014/main" id="{F796F7C9-2288-F107-D35E-185B397AEC74}"/>
                  </a:ext>
                </a:extLst>
              </p:cNvPr>
              <p:cNvSpPr txBox="1"/>
              <p:nvPr/>
            </p:nvSpPr>
            <p:spPr>
              <a:xfrm>
                <a:off x="1590974" y="3682391"/>
                <a:ext cx="2413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 err="1">
                    <a:latin typeface="+mn-lt"/>
                  </a:rPr>
                  <a:t>Giờ</a:t>
                </a:r>
                <a:r>
                  <a:rPr lang="vi-VN" sz="2800" b="1" dirty="0">
                    <a:latin typeface="+mn-lt"/>
                  </a:rPr>
                  <a:t> ra chơi</a:t>
                </a:r>
                <a:endParaRPr lang="en-US" sz="2800" b="1" dirty="0">
                  <a:latin typeface="+mn-lt"/>
                </a:endParaRPr>
              </a:p>
            </p:txBody>
          </p:sp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8A477282-ABF8-D1F0-8DDB-D4F168EBC597}"/>
                  </a:ext>
                </a:extLst>
              </p:cNvPr>
              <p:cNvSpPr txBox="1"/>
              <p:nvPr/>
            </p:nvSpPr>
            <p:spPr>
              <a:xfrm>
                <a:off x="2170959" y="3140438"/>
                <a:ext cx="15273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8CB027"/>
                    </a:solidFill>
                    <a:latin typeface="+mn-lt"/>
                  </a:rPr>
                  <a:t>Khi </a:t>
                </a:r>
                <a:r>
                  <a:rPr lang="vi-VN" sz="3200" b="1" dirty="0" err="1">
                    <a:solidFill>
                      <a:srgbClr val="8CB027"/>
                    </a:solidFill>
                    <a:latin typeface="+mn-lt"/>
                  </a:rPr>
                  <a:t>nào</a:t>
                </a:r>
                <a:endParaRPr lang="en-US" sz="3200" b="1" dirty="0">
                  <a:solidFill>
                    <a:srgbClr val="8CB027"/>
                  </a:solidFill>
                  <a:latin typeface="+mn-lt"/>
                </a:endParaRPr>
              </a:p>
            </p:txBody>
          </p:sp>
        </p:grpSp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3F6B8BBF-4F1E-3A87-7950-9FA14C0BE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883" t="3404" r="19141" b="46296"/>
            <a:stretch/>
          </p:blipFill>
          <p:spPr>
            <a:xfrm>
              <a:off x="822243" y="2716210"/>
              <a:ext cx="1038948" cy="1050719"/>
            </a:xfrm>
            <a:prstGeom prst="rect">
              <a:avLst/>
            </a:prstGeom>
          </p:spPr>
        </p:pic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F0B988D8-E64F-BA7C-3FCC-93FC190D76B9}"/>
              </a:ext>
            </a:extLst>
          </p:cNvPr>
          <p:cNvGrpSpPr/>
          <p:nvPr/>
        </p:nvGrpSpPr>
        <p:grpSpPr>
          <a:xfrm>
            <a:off x="5075789" y="2762250"/>
            <a:ext cx="3628131" cy="1633676"/>
            <a:chOff x="4452317" y="2762250"/>
            <a:chExt cx="3628131" cy="1633676"/>
          </a:xfrm>
        </p:grpSpPr>
        <p:grpSp>
          <p:nvGrpSpPr>
            <p:cNvPr id="66" name="Nhóm 65">
              <a:extLst>
                <a:ext uri="{FF2B5EF4-FFF2-40B4-BE49-F238E27FC236}">
                  <a16:creationId xmlns:a16="http://schemas.microsoft.com/office/drawing/2014/main" id="{9FB0942E-09A5-179D-45AF-B6CCA6731A52}"/>
                </a:ext>
              </a:extLst>
            </p:cNvPr>
            <p:cNvGrpSpPr/>
            <p:nvPr/>
          </p:nvGrpSpPr>
          <p:grpSpPr>
            <a:xfrm>
              <a:off x="4452317" y="2762250"/>
              <a:ext cx="3628131" cy="1633676"/>
              <a:chOff x="4452317" y="2762250"/>
              <a:chExt cx="3628131" cy="1633676"/>
            </a:xfrm>
          </p:grpSpPr>
          <p:grpSp>
            <p:nvGrpSpPr>
              <p:cNvPr id="68" name="Nhóm 67">
                <a:extLst>
                  <a:ext uri="{FF2B5EF4-FFF2-40B4-BE49-F238E27FC236}">
                    <a16:creationId xmlns:a16="http://schemas.microsoft.com/office/drawing/2014/main" id="{A036A936-8675-55A5-A7D3-9B235A349D49}"/>
                  </a:ext>
                </a:extLst>
              </p:cNvPr>
              <p:cNvGrpSpPr/>
              <p:nvPr/>
            </p:nvGrpSpPr>
            <p:grpSpPr>
              <a:xfrm>
                <a:off x="4801773" y="3169015"/>
                <a:ext cx="3278675" cy="1226911"/>
                <a:chOff x="4801773" y="3169015"/>
                <a:chExt cx="3278675" cy="1226911"/>
              </a:xfrm>
            </p:grpSpPr>
            <p:sp>
              <p:nvSpPr>
                <p:cNvPr id="70" name="Hình chữ nhật: Góc Tròn 69">
                  <a:extLst>
                    <a:ext uri="{FF2B5EF4-FFF2-40B4-BE49-F238E27FC236}">
                      <a16:creationId xmlns:a16="http://schemas.microsoft.com/office/drawing/2014/main" id="{F19C92D3-7DB2-0BE7-B7B5-69181D7EB000}"/>
                    </a:ext>
                  </a:extLst>
                </p:cNvPr>
                <p:cNvSpPr/>
                <p:nvPr/>
              </p:nvSpPr>
              <p:spPr>
                <a:xfrm>
                  <a:off x="4801773" y="3169015"/>
                  <a:ext cx="3278675" cy="1226911"/>
                </a:xfrm>
                <a:prstGeom prst="roundRect">
                  <a:avLst/>
                </a:prstGeom>
                <a:solidFill>
                  <a:srgbClr val="FDC6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Hình chữ nhật: Góc Tròn 70">
                  <a:extLst>
                    <a:ext uri="{FF2B5EF4-FFF2-40B4-BE49-F238E27FC236}">
                      <a16:creationId xmlns:a16="http://schemas.microsoft.com/office/drawing/2014/main" id="{2E5E9220-1D2D-9AD3-245C-F0A84AB5B845}"/>
                    </a:ext>
                  </a:extLst>
                </p:cNvPr>
                <p:cNvSpPr/>
                <p:nvPr/>
              </p:nvSpPr>
              <p:spPr>
                <a:xfrm>
                  <a:off x="5055365" y="3368483"/>
                  <a:ext cx="2779953" cy="911478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Hộp Văn bản 71">
                  <a:extLst>
                    <a:ext uri="{FF2B5EF4-FFF2-40B4-BE49-F238E27FC236}">
                      <a16:creationId xmlns:a16="http://schemas.microsoft.com/office/drawing/2014/main" id="{8F7E16A7-14DE-D272-01C2-FC62439C582C}"/>
                    </a:ext>
                  </a:extLst>
                </p:cNvPr>
                <p:cNvSpPr txBox="1"/>
                <p:nvPr/>
              </p:nvSpPr>
              <p:spPr>
                <a:xfrm>
                  <a:off x="5369992" y="3691648"/>
                  <a:ext cx="2413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b="1" dirty="0">
                      <a:latin typeface="+mn-lt"/>
                    </a:rPr>
                    <a:t>Ở sân </a:t>
                  </a:r>
                  <a:r>
                    <a:rPr lang="vi-VN" sz="2800" b="1" dirty="0" err="1">
                      <a:latin typeface="+mn-lt"/>
                    </a:rPr>
                    <a:t>trường</a:t>
                  </a:r>
                  <a:endParaRPr lang="en-US" sz="2800" b="1" dirty="0"/>
                </a:p>
              </p:txBody>
            </p:sp>
          </p:grpSp>
          <p:pic>
            <p:nvPicPr>
              <p:cNvPr id="69" name="Hình ảnh 68">
                <a:extLst>
                  <a:ext uri="{FF2B5EF4-FFF2-40B4-BE49-F238E27FC236}">
                    <a16:creationId xmlns:a16="http://schemas.microsoft.com/office/drawing/2014/main" id="{510B3D9B-7B5D-2134-E6FA-FB872EF92E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883" t="3404" r="19141" b="46296"/>
              <a:stretch/>
            </p:blipFill>
            <p:spPr>
              <a:xfrm>
                <a:off x="4452317" y="2762250"/>
                <a:ext cx="1038948" cy="1050719"/>
              </a:xfrm>
              <a:prstGeom prst="rect">
                <a:avLst/>
              </a:prstGeom>
            </p:spPr>
          </p:pic>
        </p:grp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0AB7427E-89AE-16AF-1022-4F019E4460B5}"/>
                </a:ext>
              </a:extLst>
            </p:cNvPr>
            <p:cNvSpPr txBox="1"/>
            <p:nvPr/>
          </p:nvSpPr>
          <p:spPr>
            <a:xfrm>
              <a:off x="5898113" y="3202193"/>
              <a:ext cx="1257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A8F81"/>
                  </a:solidFill>
                  <a:latin typeface="+mn-lt"/>
                </a:rPr>
                <a:t>Ở đâu</a:t>
              </a:r>
              <a:endParaRPr lang="en-US" sz="3200" b="1" dirty="0">
                <a:solidFill>
                  <a:srgbClr val="FA8F8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296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419100"/>
            <a:ext cx="8476342" cy="4392930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017AC08-30FD-A139-EFA2-97CB25F42893}"/>
              </a:ext>
            </a:extLst>
          </p:cNvPr>
          <p:cNvGrpSpPr/>
          <p:nvPr/>
        </p:nvGrpSpPr>
        <p:grpSpPr>
          <a:xfrm>
            <a:off x="-114206" y="570913"/>
            <a:ext cx="8603212" cy="1379566"/>
            <a:chOff x="57095" y="541789"/>
            <a:chExt cx="8603212" cy="1379566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EBB8A828-CCD0-540C-DFC0-45C049275B32}"/>
                </a:ext>
              </a:extLst>
            </p:cNvPr>
            <p:cNvGrpSpPr/>
            <p:nvPr/>
          </p:nvGrpSpPr>
          <p:grpSpPr>
            <a:xfrm>
              <a:off x="57095" y="541789"/>
              <a:ext cx="8603212" cy="1196378"/>
              <a:chOff x="926423" y="605648"/>
              <a:chExt cx="8603212" cy="1196378"/>
            </a:xfrm>
          </p:grpSpPr>
          <p:grpSp>
            <p:nvGrpSpPr>
              <p:cNvPr id="37" name="Nhóm 36">
                <a:extLst>
                  <a:ext uri="{FF2B5EF4-FFF2-40B4-BE49-F238E27FC236}">
                    <a16:creationId xmlns:a16="http://schemas.microsoft.com/office/drawing/2014/main" id="{DE3EF2F0-26C0-A1FF-4680-EB642064517B}"/>
                  </a:ext>
                </a:extLst>
              </p:cNvPr>
              <p:cNvGrpSpPr/>
              <p:nvPr/>
            </p:nvGrpSpPr>
            <p:grpSpPr>
              <a:xfrm>
                <a:off x="1203157" y="685800"/>
                <a:ext cx="1311443" cy="789312"/>
                <a:chOff x="1431757" y="695790"/>
                <a:chExt cx="1347537" cy="856284"/>
              </a:xfrm>
            </p:grpSpPr>
            <p:sp>
              <p:nvSpPr>
                <p:cNvPr id="40" name="Hình Bầu dục 39">
                  <a:extLst>
                    <a:ext uri="{FF2B5EF4-FFF2-40B4-BE49-F238E27FC236}">
                      <a16:creationId xmlns:a16="http://schemas.microsoft.com/office/drawing/2014/main" id="{4F6EBF2A-3944-A73E-04B4-6AEDB0DD6FE2}"/>
                    </a:ext>
                  </a:extLst>
                </p:cNvPr>
                <p:cNvSpPr/>
                <p:nvPr/>
              </p:nvSpPr>
              <p:spPr>
                <a:xfrm>
                  <a:off x="1708484" y="721895"/>
                  <a:ext cx="794084" cy="8301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Hộp Văn bản 40">
                  <a:extLst>
                    <a:ext uri="{FF2B5EF4-FFF2-40B4-BE49-F238E27FC236}">
                      <a16:creationId xmlns:a16="http://schemas.microsoft.com/office/drawing/2014/main" id="{694105C8-5BEA-0290-3D81-A714CA92F247}"/>
                    </a:ext>
                  </a:extLst>
                </p:cNvPr>
                <p:cNvSpPr txBox="1"/>
                <p:nvPr/>
              </p:nvSpPr>
              <p:spPr>
                <a:xfrm>
                  <a:off x="1431757" y="695790"/>
                  <a:ext cx="1347537" cy="834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400" b="1" dirty="0">
                      <a:solidFill>
                        <a:srgbClr val="FFFFFF"/>
                      </a:solidFill>
                      <a:latin typeface="+mn-lt"/>
                    </a:rPr>
                    <a:t>3</a:t>
                  </a:r>
                  <a:endParaRPr lang="en-US" sz="4400" b="1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879DE4E-6004-FAB3-0865-846C8E4ABCAF}"/>
                  </a:ext>
                </a:extLst>
              </p:cNvPr>
              <p:cNvSpPr txBox="1"/>
              <p:nvPr/>
            </p:nvSpPr>
            <p:spPr>
              <a:xfrm>
                <a:off x="2177282" y="605648"/>
                <a:ext cx="73523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Thay </a:t>
                </a:r>
                <a:r>
                  <a:rPr lang="vi-VN" sz="3100" b="1" dirty="0" err="1">
                    <a:latin typeface="+mn-lt"/>
                  </a:rPr>
                  <a:t>từ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ngữ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trả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lời</a:t>
                </a:r>
                <a:r>
                  <a:rPr lang="vi-VN" sz="3100" b="1" dirty="0">
                    <a:latin typeface="+mn-lt"/>
                  </a:rPr>
                  <a:t> câu </a:t>
                </a:r>
                <a:r>
                  <a:rPr lang="vi-VN" sz="3100" b="1" dirty="0" err="1">
                    <a:latin typeface="+mn-lt"/>
                  </a:rPr>
                  <a:t>hỏi</a:t>
                </a:r>
                <a:r>
                  <a:rPr lang="vi-VN" sz="3100" b="1" dirty="0">
                    <a:latin typeface="+mn-lt"/>
                  </a:rPr>
                  <a:t> Khi </a:t>
                </a:r>
                <a:r>
                  <a:rPr lang="vi-VN" sz="3100" b="1" dirty="0" err="1">
                    <a:latin typeface="+mn-lt"/>
                  </a:rPr>
                  <a:t>nào</a:t>
                </a:r>
                <a:r>
                  <a:rPr lang="vi-VN" sz="3100" b="1" dirty="0">
                    <a:latin typeface="+mn-lt"/>
                  </a:rPr>
                  <a:t>? </a:t>
                </a:r>
                <a:r>
                  <a:rPr lang="vi-VN" sz="3100" b="1" dirty="0" err="1">
                    <a:latin typeface="+mn-lt"/>
                  </a:rPr>
                  <a:t>Hoặc</a:t>
                </a:r>
                <a:endParaRPr lang="en-US" sz="3100" dirty="0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74695C90-C92C-2CBA-1FB4-CB9FAF874EA1}"/>
                  </a:ext>
                </a:extLst>
              </p:cNvPr>
              <p:cNvSpPr txBox="1"/>
              <p:nvPr/>
            </p:nvSpPr>
            <p:spPr>
              <a:xfrm>
                <a:off x="926423" y="1232639"/>
                <a:ext cx="7352353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Ở đâu? </a:t>
                </a:r>
                <a:r>
                  <a:rPr lang="vi-VN" sz="3100" b="1" dirty="0" err="1">
                    <a:latin typeface="+mn-lt"/>
                  </a:rPr>
                  <a:t>Phù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hợp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với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mỗi</a:t>
                </a:r>
                <a:endParaRPr lang="en-US" sz="3100" dirty="0"/>
              </a:p>
            </p:txBody>
          </p:sp>
        </p:grp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7CC6083F-B750-00DE-0414-8613D163B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7" t="58426" r="73776" b="6505"/>
            <a:stretch/>
          </p:blipFill>
          <p:spPr>
            <a:xfrm>
              <a:off x="5753331" y="951006"/>
              <a:ext cx="975628" cy="970349"/>
            </a:xfrm>
            <a:prstGeom prst="rect">
              <a:avLst/>
            </a:prstGeom>
          </p:spPr>
        </p:pic>
      </p:grpSp>
      <p:pic>
        <p:nvPicPr>
          <p:cNvPr id="63" name="Hình ảnh 6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BAB4E81-66E3-7860-7F0F-781EC293E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694" y="975584"/>
            <a:ext cx="1791324" cy="1025940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2EA6F0D5-4E02-08AA-FE11-3E752EC3CC69}"/>
              </a:ext>
            </a:extLst>
          </p:cNvPr>
          <p:cNvGrpSpPr/>
          <p:nvPr/>
        </p:nvGrpSpPr>
        <p:grpSpPr>
          <a:xfrm>
            <a:off x="431843" y="2018191"/>
            <a:ext cx="7771453" cy="970349"/>
            <a:chOff x="-26998" y="385051"/>
            <a:chExt cx="7771453" cy="970349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E72594C-7678-1F05-73C3-E49EB8008069}"/>
                </a:ext>
              </a:extLst>
            </p:cNvPr>
            <p:cNvSpPr txBox="1"/>
            <p:nvPr/>
          </p:nvSpPr>
          <p:spPr>
            <a:xfrm>
              <a:off x="392102" y="638344"/>
              <a:ext cx="73523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Các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bạn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hào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hứng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chơi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nhảy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dây         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D71AE8DB-54A6-49D7-CF09-5A65B8B0C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7" t="58426" r="73776" b="6505"/>
            <a:stretch/>
          </p:blipFill>
          <p:spPr>
            <a:xfrm>
              <a:off x="6191260" y="385051"/>
              <a:ext cx="975628" cy="970349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66AB191D-08E2-D74F-D036-561CEA30EE2A}"/>
                </a:ext>
              </a:extLst>
            </p:cNvPr>
            <p:cNvSpPr txBox="1"/>
            <p:nvPr/>
          </p:nvSpPr>
          <p:spPr>
            <a:xfrm>
              <a:off x="-26998" y="640564"/>
              <a:ext cx="1190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b)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E9BCA9B-6B65-F42F-0911-0EC9AB164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7" t="58426" r="73776" b="6505"/>
          <a:stretch/>
        </p:blipFill>
        <p:spPr>
          <a:xfrm>
            <a:off x="362160" y="3232137"/>
            <a:ext cx="1184371" cy="1177962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2AA3A243-18F8-83CC-CC2E-27C79A8F6731}"/>
              </a:ext>
            </a:extLst>
          </p:cNvPr>
          <p:cNvGrpSpPr/>
          <p:nvPr/>
        </p:nvGrpSpPr>
        <p:grpSpPr>
          <a:xfrm>
            <a:off x="648381" y="2825482"/>
            <a:ext cx="5314095" cy="1679717"/>
            <a:chOff x="163431" y="2716210"/>
            <a:chExt cx="5314095" cy="1679717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8129A4E5-143A-55AE-9FAA-2E8AF0DEA314}"/>
                </a:ext>
              </a:extLst>
            </p:cNvPr>
            <p:cNvGrpSpPr/>
            <p:nvPr/>
          </p:nvGrpSpPr>
          <p:grpSpPr>
            <a:xfrm>
              <a:off x="163431" y="3127071"/>
              <a:ext cx="5314095" cy="1268856"/>
              <a:chOff x="163431" y="3127071"/>
              <a:chExt cx="5314095" cy="1268856"/>
            </a:xfrm>
          </p:grpSpPr>
          <p:grpSp>
            <p:nvGrpSpPr>
              <p:cNvPr id="46" name="Nhóm 45">
                <a:extLst>
                  <a:ext uri="{FF2B5EF4-FFF2-40B4-BE49-F238E27FC236}">
                    <a16:creationId xmlns:a16="http://schemas.microsoft.com/office/drawing/2014/main" id="{ADE13220-DBC2-6EB7-D54B-4763DB5A5081}"/>
                  </a:ext>
                </a:extLst>
              </p:cNvPr>
              <p:cNvGrpSpPr/>
              <p:nvPr/>
            </p:nvGrpSpPr>
            <p:grpSpPr>
              <a:xfrm>
                <a:off x="163431" y="3169016"/>
                <a:ext cx="5314095" cy="1226911"/>
                <a:chOff x="78189" y="3374408"/>
                <a:chExt cx="7352353" cy="789625"/>
              </a:xfrm>
            </p:grpSpPr>
            <p:sp>
              <p:nvSpPr>
                <p:cNvPr id="52" name="Hình chữ nhật: Góc Tròn 51">
                  <a:extLst>
                    <a:ext uri="{FF2B5EF4-FFF2-40B4-BE49-F238E27FC236}">
                      <a16:creationId xmlns:a16="http://schemas.microsoft.com/office/drawing/2014/main" id="{946A93CF-C588-7777-DB23-08B3DCC19FFC}"/>
                    </a:ext>
                  </a:extLst>
                </p:cNvPr>
                <p:cNvSpPr/>
                <p:nvPr/>
              </p:nvSpPr>
              <p:spPr>
                <a:xfrm>
                  <a:off x="1466969" y="3374408"/>
                  <a:ext cx="4536233" cy="789625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Hộp Văn bản 52">
                  <a:extLst>
                    <a:ext uri="{FF2B5EF4-FFF2-40B4-BE49-F238E27FC236}">
                      <a16:creationId xmlns:a16="http://schemas.microsoft.com/office/drawing/2014/main" id="{372DF645-FB44-4573-A7B0-45E79C9ACF38}"/>
                    </a:ext>
                  </a:extLst>
                </p:cNvPr>
                <p:cNvSpPr txBox="1"/>
                <p:nvPr/>
              </p:nvSpPr>
              <p:spPr>
                <a:xfrm>
                  <a:off x="78189" y="3534231"/>
                  <a:ext cx="7352353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3000" dirty="0"/>
                </a:p>
              </p:txBody>
            </p:sp>
          </p:grpSp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BD982190-8BFF-B988-7142-E4AE349F0C32}"/>
                  </a:ext>
                </a:extLst>
              </p:cNvPr>
              <p:cNvSpPr/>
              <p:nvPr/>
            </p:nvSpPr>
            <p:spPr>
              <a:xfrm>
                <a:off x="1416566" y="3358639"/>
                <a:ext cx="2779953" cy="91147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02448CC-B67A-F93F-EE91-55317825A029}"/>
                  </a:ext>
                </a:extLst>
              </p:cNvPr>
              <p:cNvSpPr txBox="1"/>
              <p:nvPr/>
            </p:nvSpPr>
            <p:spPr>
              <a:xfrm>
                <a:off x="1327706" y="3725213"/>
                <a:ext cx="29201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latin typeface="+mn-lt"/>
                  </a:rPr>
                  <a:t>Trong </a:t>
                </a:r>
                <a:r>
                  <a:rPr lang="vi-VN" sz="2800" b="1" dirty="0" err="1">
                    <a:latin typeface="+mn-lt"/>
                  </a:rPr>
                  <a:t>giờ</a:t>
                </a:r>
                <a:r>
                  <a:rPr lang="vi-VN" sz="2800" b="1" dirty="0">
                    <a:latin typeface="+mn-lt"/>
                  </a:rPr>
                  <a:t> ra chơi</a:t>
                </a:r>
                <a:endParaRPr lang="en-US" sz="2800" b="1" dirty="0">
                  <a:latin typeface="+mn-lt"/>
                </a:endParaRPr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EAD11A4E-C281-A28A-38CB-AD6E53A9B845}"/>
                  </a:ext>
                </a:extLst>
              </p:cNvPr>
              <p:cNvSpPr txBox="1"/>
              <p:nvPr/>
            </p:nvSpPr>
            <p:spPr>
              <a:xfrm>
                <a:off x="2055083" y="3127071"/>
                <a:ext cx="15273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8CB027"/>
                    </a:solidFill>
                    <a:latin typeface="+mn-lt"/>
                  </a:rPr>
                  <a:t>Khi </a:t>
                </a:r>
                <a:r>
                  <a:rPr lang="vi-VN" sz="3200" b="1" dirty="0" err="1">
                    <a:solidFill>
                      <a:srgbClr val="8CB027"/>
                    </a:solidFill>
                    <a:latin typeface="+mn-lt"/>
                  </a:rPr>
                  <a:t>nào</a:t>
                </a:r>
                <a:endParaRPr lang="en-US" sz="3200" b="1" dirty="0">
                  <a:solidFill>
                    <a:srgbClr val="8CB027"/>
                  </a:solidFill>
                  <a:latin typeface="+mn-lt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77E81BE0-86FA-736C-C7DB-17063845B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883" t="3404" r="19141" b="46296"/>
            <a:stretch/>
          </p:blipFill>
          <p:spPr>
            <a:xfrm>
              <a:off x="822243" y="2716210"/>
              <a:ext cx="1038948" cy="1050719"/>
            </a:xfrm>
            <a:prstGeom prst="rect">
              <a:avLst/>
            </a:prstGeom>
          </p:spPr>
        </p:pic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499862BF-F4FB-FAF6-BAE0-22D0545A8DFF}"/>
              </a:ext>
            </a:extLst>
          </p:cNvPr>
          <p:cNvGrpSpPr/>
          <p:nvPr/>
        </p:nvGrpSpPr>
        <p:grpSpPr>
          <a:xfrm>
            <a:off x="4872076" y="2814564"/>
            <a:ext cx="3628131" cy="1633676"/>
            <a:chOff x="4452317" y="2762250"/>
            <a:chExt cx="3628131" cy="1633676"/>
          </a:xfrm>
        </p:grpSpPr>
        <p:grpSp>
          <p:nvGrpSpPr>
            <p:cNvPr id="55" name="Nhóm 54">
              <a:extLst>
                <a:ext uri="{FF2B5EF4-FFF2-40B4-BE49-F238E27FC236}">
                  <a16:creationId xmlns:a16="http://schemas.microsoft.com/office/drawing/2014/main" id="{BF0554D9-306A-7760-0739-E19CCA422A57}"/>
                </a:ext>
              </a:extLst>
            </p:cNvPr>
            <p:cNvGrpSpPr/>
            <p:nvPr/>
          </p:nvGrpSpPr>
          <p:grpSpPr>
            <a:xfrm>
              <a:off x="4452317" y="2762250"/>
              <a:ext cx="3628131" cy="1633676"/>
              <a:chOff x="4452317" y="2762250"/>
              <a:chExt cx="3628131" cy="1633676"/>
            </a:xfrm>
          </p:grpSpPr>
          <p:grpSp>
            <p:nvGrpSpPr>
              <p:cNvPr id="57" name="Nhóm 56">
                <a:extLst>
                  <a:ext uri="{FF2B5EF4-FFF2-40B4-BE49-F238E27FC236}">
                    <a16:creationId xmlns:a16="http://schemas.microsoft.com/office/drawing/2014/main" id="{8903F06F-49E3-4D62-2536-D664EAF1E57E}"/>
                  </a:ext>
                </a:extLst>
              </p:cNvPr>
              <p:cNvGrpSpPr/>
              <p:nvPr/>
            </p:nvGrpSpPr>
            <p:grpSpPr>
              <a:xfrm>
                <a:off x="4801773" y="3169015"/>
                <a:ext cx="3278675" cy="1226911"/>
                <a:chOff x="4801773" y="3169015"/>
                <a:chExt cx="3278675" cy="1226911"/>
              </a:xfrm>
            </p:grpSpPr>
            <p:sp>
              <p:nvSpPr>
                <p:cNvPr id="59" name="Hình chữ nhật: Góc Tròn 58">
                  <a:extLst>
                    <a:ext uri="{FF2B5EF4-FFF2-40B4-BE49-F238E27FC236}">
                      <a16:creationId xmlns:a16="http://schemas.microsoft.com/office/drawing/2014/main" id="{E8B8970E-5801-254F-8C25-4102A008D357}"/>
                    </a:ext>
                  </a:extLst>
                </p:cNvPr>
                <p:cNvSpPr/>
                <p:nvPr/>
              </p:nvSpPr>
              <p:spPr>
                <a:xfrm>
                  <a:off x="4801773" y="3169015"/>
                  <a:ext cx="3278675" cy="1226911"/>
                </a:xfrm>
                <a:prstGeom prst="roundRect">
                  <a:avLst/>
                </a:prstGeom>
                <a:solidFill>
                  <a:srgbClr val="FDC6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Hình chữ nhật: Góc Tròn 59">
                  <a:extLst>
                    <a:ext uri="{FF2B5EF4-FFF2-40B4-BE49-F238E27FC236}">
                      <a16:creationId xmlns:a16="http://schemas.microsoft.com/office/drawing/2014/main" id="{36D2EF1D-816A-52FF-BBA4-2A6E69E36BB3}"/>
                    </a:ext>
                  </a:extLst>
                </p:cNvPr>
                <p:cNvSpPr/>
                <p:nvPr/>
              </p:nvSpPr>
              <p:spPr>
                <a:xfrm>
                  <a:off x="5055365" y="3368483"/>
                  <a:ext cx="2779953" cy="911478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Hộp Văn bản 60">
                  <a:extLst>
                    <a:ext uri="{FF2B5EF4-FFF2-40B4-BE49-F238E27FC236}">
                      <a16:creationId xmlns:a16="http://schemas.microsoft.com/office/drawing/2014/main" id="{E7BCEA01-F4E6-B04A-52C9-85E43ACCA5CA}"/>
                    </a:ext>
                  </a:extLst>
                </p:cNvPr>
                <p:cNvSpPr txBox="1"/>
                <p:nvPr/>
              </p:nvSpPr>
              <p:spPr>
                <a:xfrm>
                  <a:off x="5369992" y="3691648"/>
                  <a:ext cx="2413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b="1" dirty="0" err="1">
                      <a:latin typeface="+mn-lt"/>
                    </a:rPr>
                    <a:t>Dưới</a:t>
                  </a:r>
                  <a:r>
                    <a:rPr lang="vi-VN" sz="2800" b="1" dirty="0">
                      <a:latin typeface="+mn-lt"/>
                    </a:rPr>
                    <a:t> </a:t>
                  </a:r>
                  <a:r>
                    <a:rPr lang="vi-VN" sz="2800" b="1" dirty="0" err="1">
                      <a:latin typeface="+mn-lt"/>
                    </a:rPr>
                    <a:t>tán</a:t>
                  </a:r>
                  <a:r>
                    <a:rPr lang="vi-VN" sz="2800" b="1" dirty="0">
                      <a:latin typeface="+mn-lt"/>
                    </a:rPr>
                    <a:t> </a:t>
                  </a:r>
                  <a:r>
                    <a:rPr lang="vi-VN" sz="2800" b="1" dirty="0" err="1">
                      <a:latin typeface="+mn-lt"/>
                    </a:rPr>
                    <a:t>bàng</a:t>
                  </a:r>
                  <a:endParaRPr lang="en-US" sz="2800" b="1" dirty="0"/>
                </a:p>
              </p:txBody>
            </p:sp>
          </p:grpSp>
          <p:pic>
            <p:nvPicPr>
              <p:cNvPr id="58" name="Hình ảnh 57">
                <a:extLst>
                  <a:ext uri="{FF2B5EF4-FFF2-40B4-BE49-F238E27FC236}">
                    <a16:creationId xmlns:a16="http://schemas.microsoft.com/office/drawing/2014/main" id="{BAC62FEF-9F21-8E0D-3032-8F57424050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883" t="3404" r="19141" b="46296"/>
              <a:stretch/>
            </p:blipFill>
            <p:spPr>
              <a:xfrm>
                <a:off x="4452317" y="2762250"/>
                <a:ext cx="1038948" cy="1050719"/>
              </a:xfrm>
              <a:prstGeom prst="rect">
                <a:avLst/>
              </a:prstGeom>
            </p:spPr>
          </p:pic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3CA02ADA-24DB-575F-FF39-F15E835A2A89}"/>
                </a:ext>
              </a:extLst>
            </p:cNvPr>
            <p:cNvSpPr txBox="1"/>
            <p:nvPr/>
          </p:nvSpPr>
          <p:spPr>
            <a:xfrm>
              <a:off x="5898113" y="3202193"/>
              <a:ext cx="1257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A8F81"/>
                  </a:solidFill>
                  <a:latin typeface="+mn-lt"/>
                </a:rPr>
                <a:t>Ở đâu</a:t>
              </a:r>
              <a:endParaRPr lang="en-US" sz="3200" b="1" dirty="0">
                <a:solidFill>
                  <a:srgbClr val="FA8F8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75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312420"/>
            <a:ext cx="8476342" cy="4518660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017AC08-30FD-A139-EFA2-97CB25F42893}"/>
              </a:ext>
            </a:extLst>
          </p:cNvPr>
          <p:cNvGrpSpPr/>
          <p:nvPr/>
        </p:nvGrpSpPr>
        <p:grpSpPr>
          <a:xfrm>
            <a:off x="-114206" y="464233"/>
            <a:ext cx="8603212" cy="1379566"/>
            <a:chOff x="57095" y="541789"/>
            <a:chExt cx="8603212" cy="1379566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EBB8A828-CCD0-540C-DFC0-45C049275B32}"/>
                </a:ext>
              </a:extLst>
            </p:cNvPr>
            <p:cNvGrpSpPr/>
            <p:nvPr/>
          </p:nvGrpSpPr>
          <p:grpSpPr>
            <a:xfrm>
              <a:off x="57095" y="541789"/>
              <a:ext cx="8603212" cy="1196378"/>
              <a:chOff x="926423" y="605648"/>
              <a:chExt cx="8603212" cy="1196378"/>
            </a:xfrm>
          </p:grpSpPr>
          <p:grpSp>
            <p:nvGrpSpPr>
              <p:cNvPr id="37" name="Nhóm 36">
                <a:extLst>
                  <a:ext uri="{FF2B5EF4-FFF2-40B4-BE49-F238E27FC236}">
                    <a16:creationId xmlns:a16="http://schemas.microsoft.com/office/drawing/2014/main" id="{DE3EF2F0-26C0-A1FF-4680-EB642064517B}"/>
                  </a:ext>
                </a:extLst>
              </p:cNvPr>
              <p:cNvGrpSpPr/>
              <p:nvPr/>
            </p:nvGrpSpPr>
            <p:grpSpPr>
              <a:xfrm>
                <a:off x="1203157" y="685800"/>
                <a:ext cx="1311443" cy="789312"/>
                <a:chOff x="1431757" y="695790"/>
                <a:chExt cx="1347537" cy="856284"/>
              </a:xfrm>
            </p:grpSpPr>
            <p:sp>
              <p:nvSpPr>
                <p:cNvPr id="40" name="Hình Bầu dục 39">
                  <a:extLst>
                    <a:ext uri="{FF2B5EF4-FFF2-40B4-BE49-F238E27FC236}">
                      <a16:creationId xmlns:a16="http://schemas.microsoft.com/office/drawing/2014/main" id="{4F6EBF2A-3944-A73E-04B4-6AEDB0DD6FE2}"/>
                    </a:ext>
                  </a:extLst>
                </p:cNvPr>
                <p:cNvSpPr/>
                <p:nvPr/>
              </p:nvSpPr>
              <p:spPr>
                <a:xfrm>
                  <a:off x="1708484" y="721895"/>
                  <a:ext cx="794084" cy="8301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Hộp Văn bản 40">
                  <a:extLst>
                    <a:ext uri="{FF2B5EF4-FFF2-40B4-BE49-F238E27FC236}">
                      <a16:creationId xmlns:a16="http://schemas.microsoft.com/office/drawing/2014/main" id="{694105C8-5BEA-0290-3D81-A714CA92F247}"/>
                    </a:ext>
                  </a:extLst>
                </p:cNvPr>
                <p:cNvSpPr txBox="1"/>
                <p:nvPr/>
              </p:nvSpPr>
              <p:spPr>
                <a:xfrm>
                  <a:off x="1431757" y="695790"/>
                  <a:ext cx="1347537" cy="834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400" b="1" dirty="0">
                      <a:solidFill>
                        <a:srgbClr val="FFFFFF"/>
                      </a:solidFill>
                      <a:latin typeface="+mn-lt"/>
                    </a:rPr>
                    <a:t>3</a:t>
                  </a:r>
                  <a:endParaRPr lang="en-US" sz="4400" b="1" dirty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879DE4E-6004-FAB3-0865-846C8E4ABCAF}"/>
                  </a:ext>
                </a:extLst>
              </p:cNvPr>
              <p:cNvSpPr txBox="1"/>
              <p:nvPr/>
            </p:nvSpPr>
            <p:spPr>
              <a:xfrm>
                <a:off x="2177282" y="605648"/>
                <a:ext cx="73523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Thay </a:t>
                </a:r>
                <a:r>
                  <a:rPr lang="vi-VN" sz="3100" b="1" dirty="0" err="1">
                    <a:latin typeface="+mn-lt"/>
                  </a:rPr>
                  <a:t>từ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ngữ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trả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lời</a:t>
                </a:r>
                <a:r>
                  <a:rPr lang="vi-VN" sz="3100" b="1" dirty="0">
                    <a:latin typeface="+mn-lt"/>
                  </a:rPr>
                  <a:t> câu </a:t>
                </a:r>
                <a:r>
                  <a:rPr lang="vi-VN" sz="3100" b="1" dirty="0" err="1">
                    <a:latin typeface="+mn-lt"/>
                  </a:rPr>
                  <a:t>hỏi</a:t>
                </a:r>
                <a:r>
                  <a:rPr lang="vi-VN" sz="3100" b="1" dirty="0">
                    <a:latin typeface="+mn-lt"/>
                  </a:rPr>
                  <a:t> Khi </a:t>
                </a:r>
                <a:r>
                  <a:rPr lang="vi-VN" sz="3100" b="1" dirty="0" err="1">
                    <a:latin typeface="+mn-lt"/>
                  </a:rPr>
                  <a:t>nào</a:t>
                </a:r>
                <a:r>
                  <a:rPr lang="vi-VN" sz="3100" b="1" dirty="0">
                    <a:latin typeface="+mn-lt"/>
                  </a:rPr>
                  <a:t>? </a:t>
                </a:r>
                <a:r>
                  <a:rPr lang="vi-VN" sz="3100" b="1" dirty="0" err="1">
                    <a:latin typeface="+mn-lt"/>
                  </a:rPr>
                  <a:t>Hoặc</a:t>
                </a:r>
                <a:endParaRPr lang="en-US" sz="3100" dirty="0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74695C90-C92C-2CBA-1FB4-CB9FAF874EA1}"/>
                  </a:ext>
                </a:extLst>
              </p:cNvPr>
              <p:cNvSpPr txBox="1"/>
              <p:nvPr/>
            </p:nvSpPr>
            <p:spPr>
              <a:xfrm>
                <a:off x="926423" y="1232639"/>
                <a:ext cx="7352353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100" b="1" dirty="0">
                    <a:latin typeface="+mn-lt"/>
                  </a:rPr>
                  <a:t>Ở đâu? </a:t>
                </a:r>
                <a:r>
                  <a:rPr lang="vi-VN" sz="3100" b="1" dirty="0" err="1">
                    <a:latin typeface="+mn-lt"/>
                  </a:rPr>
                  <a:t>Phù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hợp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với</a:t>
                </a:r>
                <a:r>
                  <a:rPr lang="vi-VN" sz="3100" b="1" dirty="0">
                    <a:latin typeface="+mn-lt"/>
                  </a:rPr>
                  <a:t> </a:t>
                </a:r>
                <a:r>
                  <a:rPr lang="vi-VN" sz="3100" b="1" dirty="0" err="1">
                    <a:latin typeface="+mn-lt"/>
                  </a:rPr>
                  <a:t>mỗi</a:t>
                </a:r>
                <a:endParaRPr lang="en-US" sz="3100" dirty="0"/>
              </a:p>
            </p:txBody>
          </p:sp>
        </p:grp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7CC6083F-B750-00DE-0414-8613D163B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7" t="58426" r="73776" b="6505"/>
            <a:stretch/>
          </p:blipFill>
          <p:spPr>
            <a:xfrm>
              <a:off x="5753331" y="951006"/>
              <a:ext cx="975628" cy="970349"/>
            </a:xfrm>
            <a:prstGeom prst="rect">
              <a:avLst/>
            </a:prstGeom>
          </p:spPr>
        </p:pic>
      </p:grpSp>
      <p:pic>
        <p:nvPicPr>
          <p:cNvPr id="63" name="Hình ảnh 6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BAB4E81-66E3-7860-7F0F-781EC293E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859" y="829271"/>
            <a:ext cx="1963065" cy="1124301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C2959823-5D2D-2970-F0E9-9F836D955419}"/>
              </a:ext>
            </a:extLst>
          </p:cNvPr>
          <p:cNvGrpSpPr/>
          <p:nvPr/>
        </p:nvGrpSpPr>
        <p:grpSpPr>
          <a:xfrm>
            <a:off x="431843" y="1680588"/>
            <a:ext cx="7838249" cy="1273217"/>
            <a:chOff x="186595" y="326620"/>
            <a:chExt cx="7838249" cy="1273217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089333D3-E1A0-D182-5B4A-F225C44EF22D}"/>
                </a:ext>
              </a:extLst>
            </p:cNvPr>
            <p:cNvSpPr txBox="1"/>
            <p:nvPr/>
          </p:nvSpPr>
          <p:spPr>
            <a:xfrm>
              <a:off x="672490" y="584174"/>
              <a:ext cx="7352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Những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chú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chim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ríu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rít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        như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muốn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trò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chuyện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cùng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+mn-lt"/>
                </a:rPr>
                <a:t>chúng</a:t>
              </a:r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 em.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CA5EDFB9-06C1-2DA8-F805-CAC40D37E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7" t="58426" r="73776" b="6505"/>
            <a:stretch/>
          </p:blipFill>
          <p:spPr>
            <a:xfrm>
              <a:off x="4576064" y="326620"/>
              <a:ext cx="975628" cy="970349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AD679633-6330-88FF-A5EB-A8D60656A82F}"/>
                </a:ext>
              </a:extLst>
            </p:cNvPr>
            <p:cNvSpPr txBox="1"/>
            <p:nvPr/>
          </p:nvSpPr>
          <p:spPr>
            <a:xfrm>
              <a:off x="186595" y="584174"/>
              <a:ext cx="1190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rgbClr val="0070C0"/>
                  </a:solidFill>
                  <a:latin typeface="+mn-lt"/>
                </a:rPr>
                <a:t>c)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4" name="Hình ảnh 43">
            <a:extLst>
              <a:ext uri="{FF2B5EF4-FFF2-40B4-BE49-F238E27FC236}">
                <a16:creationId xmlns:a16="http://schemas.microsoft.com/office/drawing/2014/main" id="{051F1A59-19B9-A92E-547D-7A3741136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7" t="58426" r="73776" b="6505"/>
          <a:stretch/>
        </p:blipFill>
        <p:spPr>
          <a:xfrm>
            <a:off x="362160" y="3232137"/>
            <a:ext cx="1184371" cy="1177962"/>
          </a:xfrm>
          <a:prstGeom prst="rect">
            <a:avLst/>
          </a:prstGeom>
        </p:spPr>
      </p:pic>
      <p:grpSp>
        <p:nvGrpSpPr>
          <p:cNvPr id="45" name="Nhóm 44">
            <a:extLst>
              <a:ext uri="{FF2B5EF4-FFF2-40B4-BE49-F238E27FC236}">
                <a16:creationId xmlns:a16="http://schemas.microsoft.com/office/drawing/2014/main" id="{687F0E51-8394-4F02-F687-FF401CE59D06}"/>
              </a:ext>
            </a:extLst>
          </p:cNvPr>
          <p:cNvGrpSpPr/>
          <p:nvPr/>
        </p:nvGrpSpPr>
        <p:grpSpPr>
          <a:xfrm>
            <a:off x="606165" y="2824158"/>
            <a:ext cx="5314095" cy="1679717"/>
            <a:chOff x="163431" y="2716210"/>
            <a:chExt cx="5314095" cy="1679717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85134F73-7B67-DD97-5540-84D3C0058334}"/>
                </a:ext>
              </a:extLst>
            </p:cNvPr>
            <p:cNvGrpSpPr/>
            <p:nvPr/>
          </p:nvGrpSpPr>
          <p:grpSpPr>
            <a:xfrm>
              <a:off x="163431" y="3127071"/>
              <a:ext cx="5314095" cy="1268856"/>
              <a:chOff x="163431" y="3127071"/>
              <a:chExt cx="5314095" cy="1268856"/>
            </a:xfrm>
          </p:grpSpPr>
          <p:grpSp>
            <p:nvGrpSpPr>
              <p:cNvPr id="48" name="Nhóm 47">
                <a:extLst>
                  <a:ext uri="{FF2B5EF4-FFF2-40B4-BE49-F238E27FC236}">
                    <a16:creationId xmlns:a16="http://schemas.microsoft.com/office/drawing/2014/main" id="{71C623BC-6B6A-4C74-CA88-F41357901667}"/>
                  </a:ext>
                </a:extLst>
              </p:cNvPr>
              <p:cNvGrpSpPr/>
              <p:nvPr/>
            </p:nvGrpSpPr>
            <p:grpSpPr>
              <a:xfrm>
                <a:off x="163431" y="3169016"/>
                <a:ext cx="5314095" cy="1226911"/>
                <a:chOff x="78189" y="3374408"/>
                <a:chExt cx="7352353" cy="789625"/>
              </a:xfrm>
            </p:grpSpPr>
            <p:sp>
              <p:nvSpPr>
                <p:cNvPr id="52" name="Hình chữ nhật: Góc Tròn 51">
                  <a:extLst>
                    <a:ext uri="{FF2B5EF4-FFF2-40B4-BE49-F238E27FC236}">
                      <a16:creationId xmlns:a16="http://schemas.microsoft.com/office/drawing/2014/main" id="{78AA3C14-5929-E7D0-7E37-6EC1230F7E59}"/>
                    </a:ext>
                  </a:extLst>
                </p:cNvPr>
                <p:cNvSpPr/>
                <p:nvPr/>
              </p:nvSpPr>
              <p:spPr>
                <a:xfrm>
                  <a:off x="1466969" y="3374408"/>
                  <a:ext cx="4536233" cy="789625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Hộp Văn bản 52">
                  <a:extLst>
                    <a:ext uri="{FF2B5EF4-FFF2-40B4-BE49-F238E27FC236}">
                      <a16:creationId xmlns:a16="http://schemas.microsoft.com/office/drawing/2014/main" id="{E2AF1B35-D507-7892-20EF-33C5E5A7910C}"/>
                    </a:ext>
                  </a:extLst>
                </p:cNvPr>
                <p:cNvSpPr txBox="1"/>
                <p:nvPr/>
              </p:nvSpPr>
              <p:spPr>
                <a:xfrm>
                  <a:off x="78189" y="3534231"/>
                  <a:ext cx="7352353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3000" dirty="0"/>
                </a:p>
              </p:txBody>
            </p:sp>
          </p:grpSp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71749A7F-388C-D372-B02E-9CC801932014}"/>
                  </a:ext>
                </a:extLst>
              </p:cNvPr>
              <p:cNvSpPr/>
              <p:nvPr/>
            </p:nvSpPr>
            <p:spPr>
              <a:xfrm>
                <a:off x="1416566" y="3358639"/>
                <a:ext cx="2779953" cy="91147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24FDD93B-C193-5325-546E-F0590E5940C7}"/>
                  </a:ext>
                </a:extLst>
              </p:cNvPr>
              <p:cNvSpPr txBox="1"/>
              <p:nvPr/>
            </p:nvSpPr>
            <p:spPr>
              <a:xfrm>
                <a:off x="1327706" y="3725213"/>
                <a:ext cx="29201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 err="1">
                    <a:latin typeface="+mn-lt"/>
                  </a:rPr>
                  <a:t>Suốt</a:t>
                </a:r>
                <a:r>
                  <a:rPr lang="vi-VN" sz="2800" b="1" dirty="0">
                    <a:latin typeface="+mn-lt"/>
                  </a:rPr>
                  <a:t> </a:t>
                </a:r>
                <a:r>
                  <a:rPr lang="vi-VN" sz="2800" b="1" dirty="0" err="1">
                    <a:latin typeface="+mn-lt"/>
                  </a:rPr>
                  <a:t>buổi</a:t>
                </a:r>
                <a:r>
                  <a:rPr lang="vi-VN" sz="2800" b="1" dirty="0">
                    <a:latin typeface="+mn-lt"/>
                  </a:rPr>
                  <a:t> </a:t>
                </a:r>
                <a:r>
                  <a:rPr lang="vi-VN" sz="2800" b="1" dirty="0" err="1">
                    <a:latin typeface="+mn-lt"/>
                  </a:rPr>
                  <a:t>sáng</a:t>
                </a:r>
                <a:endParaRPr lang="en-US" sz="2800" b="1" dirty="0">
                  <a:latin typeface="+mn-lt"/>
                </a:endParaRPr>
              </a:p>
            </p:txBody>
          </p:sp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5F4E964E-2CDB-5F69-1AA4-4508B96BE44B}"/>
                  </a:ext>
                </a:extLst>
              </p:cNvPr>
              <p:cNvSpPr txBox="1"/>
              <p:nvPr/>
            </p:nvSpPr>
            <p:spPr>
              <a:xfrm>
                <a:off x="2055083" y="3127071"/>
                <a:ext cx="15273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8CB027"/>
                    </a:solidFill>
                    <a:latin typeface="+mn-lt"/>
                  </a:rPr>
                  <a:t>Khi </a:t>
                </a:r>
                <a:r>
                  <a:rPr lang="vi-VN" sz="3200" b="1" dirty="0" err="1">
                    <a:solidFill>
                      <a:srgbClr val="8CB027"/>
                    </a:solidFill>
                    <a:latin typeface="+mn-lt"/>
                  </a:rPr>
                  <a:t>nào</a:t>
                </a:r>
                <a:endParaRPr lang="en-US" sz="3200" b="1" dirty="0">
                  <a:solidFill>
                    <a:srgbClr val="8CB027"/>
                  </a:solidFill>
                  <a:latin typeface="+mn-lt"/>
                </a:endParaRPr>
              </a:p>
            </p:txBody>
          </p:sp>
        </p:grpSp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30E21989-FE38-A634-A896-F5651E0E4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883" t="3404" r="19141" b="46296"/>
            <a:stretch/>
          </p:blipFill>
          <p:spPr>
            <a:xfrm>
              <a:off x="822243" y="2716210"/>
              <a:ext cx="1038948" cy="1050719"/>
            </a:xfrm>
            <a:prstGeom prst="rect">
              <a:avLst/>
            </a:prstGeom>
          </p:spPr>
        </p:pic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06F63DBF-CBA7-0B3C-E435-2545A35A2B74}"/>
              </a:ext>
            </a:extLst>
          </p:cNvPr>
          <p:cNvGrpSpPr/>
          <p:nvPr/>
        </p:nvGrpSpPr>
        <p:grpSpPr>
          <a:xfrm>
            <a:off x="4934459" y="2889233"/>
            <a:ext cx="3704447" cy="1633676"/>
            <a:chOff x="4452317" y="2762250"/>
            <a:chExt cx="3704447" cy="1633676"/>
          </a:xfrm>
        </p:grpSpPr>
        <p:grpSp>
          <p:nvGrpSpPr>
            <p:cNvPr id="55" name="Nhóm 54">
              <a:extLst>
                <a:ext uri="{FF2B5EF4-FFF2-40B4-BE49-F238E27FC236}">
                  <a16:creationId xmlns:a16="http://schemas.microsoft.com/office/drawing/2014/main" id="{639AE73B-644C-7D9E-24C4-4D727F792288}"/>
                </a:ext>
              </a:extLst>
            </p:cNvPr>
            <p:cNvGrpSpPr/>
            <p:nvPr/>
          </p:nvGrpSpPr>
          <p:grpSpPr>
            <a:xfrm>
              <a:off x="4452317" y="2762250"/>
              <a:ext cx="3704447" cy="1633676"/>
              <a:chOff x="4452317" y="2762250"/>
              <a:chExt cx="3704447" cy="1633676"/>
            </a:xfrm>
          </p:grpSpPr>
          <p:grpSp>
            <p:nvGrpSpPr>
              <p:cNvPr id="57" name="Nhóm 56">
                <a:extLst>
                  <a:ext uri="{FF2B5EF4-FFF2-40B4-BE49-F238E27FC236}">
                    <a16:creationId xmlns:a16="http://schemas.microsoft.com/office/drawing/2014/main" id="{48A893E1-DA15-26E4-5082-76D865E6232D}"/>
                  </a:ext>
                </a:extLst>
              </p:cNvPr>
              <p:cNvGrpSpPr/>
              <p:nvPr/>
            </p:nvGrpSpPr>
            <p:grpSpPr>
              <a:xfrm>
                <a:off x="4801773" y="3169015"/>
                <a:ext cx="3354991" cy="1226911"/>
                <a:chOff x="4801773" y="3169015"/>
                <a:chExt cx="3354991" cy="1226911"/>
              </a:xfrm>
            </p:grpSpPr>
            <p:sp>
              <p:nvSpPr>
                <p:cNvPr id="59" name="Hình chữ nhật: Góc Tròn 58">
                  <a:extLst>
                    <a:ext uri="{FF2B5EF4-FFF2-40B4-BE49-F238E27FC236}">
                      <a16:creationId xmlns:a16="http://schemas.microsoft.com/office/drawing/2014/main" id="{E2D9A9DB-6C38-D515-0D2E-CABA91AA38C8}"/>
                    </a:ext>
                  </a:extLst>
                </p:cNvPr>
                <p:cNvSpPr/>
                <p:nvPr/>
              </p:nvSpPr>
              <p:spPr>
                <a:xfrm>
                  <a:off x="4801773" y="3169015"/>
                  <a:ext cx="3278675" cy="1226911"/>
                </a:xfrm>
                <a:prstGeom prst="roundRect">
                  <a:avLst/>
                </a:prstGeom>
                <a:solidFill>
                  <a:srgbClr val="FDC6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Hình chữ nhật: Góc Tròn 59">
                  <a:extLst>
                    <a:ext uri="{FF2B5EF4-FFF2-40B4-BE49-F238E27FC236}">
                      <a16:creationId xmlns:a16="http://schemas.microsoft.com/office/drawing/2014/main" id="{76728B83-567F-5D22-B156-025C1ED94C02}"/>
                    </a:ext>
                  </a:extLst>
                </p:cNvPr>
                <p:cNvSpPr/>
                <p:nvPr/>
              </p:nvSpPr>
              <p:spPr>
                <a:xfrm>
                  <a:off x="5055365" y="3368483"/>
                  <a:ext cx="2779953" cy="911478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Hộp Văn bản 60">
                  <a:extLst>
                    <a:ext uri="{FF2B5EF4-FFF2-40B4-BE49-F238E27FC236}">
                      <a16:creationId xmlns:a16="http://schemas.microsoft.com/office/drawing/2014/main" id="{10B253C7-612E-DD3A-8A16-3032AE03146F}"/>
                    </a:ext>
                  </a:extLst>
                </p:cNvPr>
                <p:cNvSpPr txBox="1"/>
                <p:nvPr/>
              </p:nvSpPr>
              <p:spPr>
                <a:xfrm>
                  <a:off x="5743385" y="3756741"/>
                  <a:ext cx="2413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b="1" dirty="0">
                      <a:latin typeface="+mn-lt"/>
                    </a:rPr>
                    <a:t>Trên cây</a:t>
                  </a:r>
                  <a:endParaRPr lang="en-US" sz="2800" b="1" dirty="0"/>
                </a:p>
              </p:txBody>
            </p:sp>
          </p:grpSp>
          <p:pic>
            <p:nvPicPr>
              <p:cNvPr id="58" name="Hình ảnh 57">
                <a:extLst>
                  <a:ext uri="{FF2B5EF4-FFF2-40B4-BE49-F238E27FC236}">
                    <a16:creationId xmlns:a16="http://schemas.microsoft.com/office/drawing/2014/main" id="{6F60D7E0-8D07-C1AA-9570-96141B148C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883" t="3404" r="19141" b="46296"/>
              <a:stretch/>
            </p:blipFill>
            <p:spPr>
              <a:xfrm>
                <a:off x="4452317" y="2762250"/>
                <a:ext cx="1038948" cy="1050719"/>
              </a:xfrm>
              <a:prstGeom prst="rect">
                <a:avLst/>
              </a:prstGeom>
            </p:spPr>
          </p:pic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7783712D-AF39-F122-90BE-496226E77714}"/>
                </a:ext>
              </a:extLst>
            </p:cNvPr>
            <p:cNvSpPr txBox="1"/>
            <p:nvPr/>
          </p:nvSpPr>
          <p:spPr>
            <a:xfrm>
              <a:off x="5898113" y="3202193"/>
              <a:ext cx="1257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A8F81"/>
                  </a:solidFill>
                  <a:latin typeface="+mn-lt"/>
                </a:rPr>
                <a:t>Ở đâu</a:t>
              </a:r>
              <a:endParaRPr lang="en-US" sz="3200" b="1" dirty="0">
                <a:solidFill>
                  <a:srgbClr val="FA8F8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683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00" t="11589" r="19980" b="17582"/>
          <a:stretch/>
        </p:blipFill>
        <p:spPr>
          <a:xfrm>
            <a:off x="2574324" y="2076529"/>
            <a:ext cx="3626554" cy="25147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779077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Chúc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mừng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chinh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phục</a:t>
            </a:r>
            <a:endParaRPr lang="en-US" sz="2400" b="1" dirty="0">
              <a:latin typeface="+mn-lt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081648" y="1182512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được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thử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thách</a:t>
            </a:r>
            <a:r>
              <a:rPr lang="en-US" sz="2400" b="1" dirty="0">
                <a:latin typeface="+mn-lt"/>
              </a:rPr>
              <a:t>. </a:t>
            </a:r>
            <a:r>
              <a:rPr lang="en-US" sz="2400" b="1" dirty="0" err="1">
                <a:latin typeface="+mn-lt"/>
              </a:rPr>
              <a:t>Đây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chính</a:t>
            </a:r>
            <a:r>
              <a:rPr lang="en-US" sz="2400" b="1" dirty="0">
                <a:latin typeface="+mn-lt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7351" y="1607590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là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phần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thưởng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dành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cho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  <p:sp>
        <p:nvSpPr>
          <p:cNvPr id="34" name="Google Shape;1725;p52">
            <a:extLst>
              <a:ext uri="{FF2B5EF4-FFF2-40B4-BE49-F238E27FC236}">
                <a16:creationId xmlns:a16="http://schemas.microsoft.com/office/drawing/2014/main" id="{FCFDDDBA-A07E-BDCB-9581-64E70AE68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834" y="-312152"/>
            <a:ext cx="7138727" cy="20976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Động</a:t>
            </a:r>
            <a:endParaRPr lang="vi-V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4CC4DB30-D3DF-3FBB-9462-F5A78B9BA198}"/>
              </a:ext>
            </a:extLst>
          </p:cNvPr>
          <p:cNvGrpSpPr/>
          <p:nvPr/>
        </p:nvGrpSpPr>
        <p:grpSpPr>
          <a:xfrm>
            <a:off x="3614135" y="1470398"/>
            <a:ext cx="5402415" cy="3526809"/>
            <a:chOff x="3614135" y="1470398"/>
            <a:chExt cx="5402415" cy="3526809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DD94496A-87B6-2898-D213-42CDF2475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14135" y="1470398"/>
              <a:ext cx="5402415" cy="3526809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B6FEB1A-057E-B53C-6103-C66EC3C8CF1D}"/>
                </a:ext>
              </a:extLst>
            </p:cNvPr>
            <p:cNvSpPr txBox="1"/>
            <p:nvPr/>
          </p:nvSpPr>
          <p:spPr>
            <a:xfrm>
              <a:off x="4585150" y="2331030"/>
              <a:ext cx="34411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Khám</a:t>
              </a:r>
              <a:r>
                <a:rPr lang="en-US" sz="4800" dirty="0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 </a:t>
              </a:r>
              <a:r>
                <a:rPr lang="en-US" sz="4800" dirty="0" err="1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phá</a:t>
              </a:r>
              <a:endParaRPr lang="en-US" sz="4800" dirty="0">
                <a:ln w="0">
                  <a:solidFill>
                    <a:srgbClr val="FA8F81"/>
                  </a:solidFill>
                </a:ln>
                <a:solidFill>
                  <a:srgbClr val="FDC6BF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endParaRPr>
            </a:p>
            <a:p>
              <a:pPr algn="ctr"/>
              <a:r>
                <a:rPr lang="en-US" sz="4800" dirty="0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 </a:t>
              </a:r>
              <a:r>
                <a:rPr lang="en-US" sz="4800" dirty="0" err="1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bầu</a:t>
              </a:r>
              <a:r>
                <a:rPr lang="en-US" sz="4800" dirty="0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 </a:t>
              </a:r>
              <a:r>
                <a:rPr lang="en-US" sz="4800" dirty="0" err="1">
                  <a:ln w="0">
                    <a:solidFill>
                      <a:srgbClr val="FA8F81"/>
                    </a:solidFill>
                  </a:ln>
                  <a:solidFill>
                    <a:srgbClr val="FDC6B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+mj-lt"/>
                </a:rPr>
                <a:t>trời</a:t>
              </a:r>
              <a:endParaRPr lang="en-US" sz="4800" dirty="0">
                <a:ln w="0">
                  <a:solidFill>
                    <a:srgbClr val="FA8F81"/>
                  </a:solidFill>
                </a:ln>
                <a:solidFill>
                  <a:srgbClr val="FDC6BF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Vận</a:t>
            </a:r>
            <a:r>
              <a:rPr lang="vi-V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vi-VN" sz="9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Dụng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2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657232" y="398755"/>
            <a:ext cx="8180865" cy="4406273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6C9F974-FB5C-9781-098B-73A1BAA600F6}"/>
              </a:ext>
            </a:extLst>
          </p:cNvPr>
          <p:cNvGrpSpPr/>
          <p:nvPr/>
        </p:nvGrpSpPr>
        <p:grpSpPr>
          <a:xfrm>
            <a:off x="832884" y="760930"/>
            <a:ext cx="7784513" cy="1183992"/>
            <a:chOff x="2117116" y="1954602"/>
            <a:chExt cx="7784513" cy="1183992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91C11055-F925-3780-724B-6A5F9B0EE1E9}"/>
                </a:ext>
              </a:extLst>
            </p:cNvPr>
            <p:cNvSpPr txBox="1"/>
            <p:nvPr/>
          </p:nvSpPr>
          <p:spPr>
            <a:xfrm>
              <a:off x="2773418" y="2007925"/>
              <a:ext cx="71282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atin typeface="+mn-lt"/>
                </a:rPr>
                <a:t>Đặt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câu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có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vi-VN" sz="3000" b="1" dirty="0" err="1">
                  <a:latin typeface="+mn-lt"/>
                </a:rPr>
                <a:t>từ</a:t>
              </a:r>
              <a:r>
                <a:rPr lang="vi-VN" sz="3000" b="1" dirty="0">
                  <a:latin typeface="+mn-lt"/>
                </a:rPr>
                <a:t> </a:t>
              </a:r>
              <a:r>
                <a:rPr lang="vi-VN" sz="3000" b="1" dirty="0" err="1">
                  <a:latin typeface="+mn-lt"/>
                </a:rPr>
                <a:t>ngữ</a:t>
              </a:r>
              <a:r>
                <a:rPr lang="vi-VN" sz="3000" b="1" dirty="0">
                  <a:latin typeface="+mn-lt"/>
                </a:rPr>
                <a:t> </a:t>
              </a:r>
              <a:r>
                <a:rPr lang="vi-VN" sz="3000" b="1" dirty="0" err="1">
                  <a:latin typeface="+mn-lt"/>
                </a:rPr>
                <a:t>trả</a:t>
              </a:r>
              <a:r>
                <a:rPr lang="vi-VN" sz="3000" b="1" dirty="0">
                  <a:latin typeface="+mn-lt"/>
                </a:rPr>
                <a:t> </a:t>
              </a:r>
              <a:r>
                <a:rPr lang="vi-VN" sz="3000" b="1" dirty="0" err="1">
                  <a:latin typeface="+mn-lt"/>
                </a:rPr>
                <a:t>lời</a:t>
              </a:r>
              <a:r>
                <a:rPr lang="vi-VN" sz="3000" b="1" dirty="0">
                  <a:latin typeface="+mn-lt"/>
                </a:rPr>
                <a:t> câu </a:t>
              </a:r>
              <a:r>
                <a:rPr lang="vi-VN" sz="3000" b="1" dirty="0" err="1">
                  <a:latin typeface="+mn-lt"/>
                </a:rPr>
                <a:t>hỏi</a:t>
              </a:r>
              <a:r>
                <a:rPr lang="vi-VN" sz="3000" b="1" dirty="0">
                  <a:latin typeface="+mn-lt"/>
                </a:rPr>
                <a:t> </a:t>
              </a:r>
            </a:p>
            <a:p>
              <a:pPr algn="ctr"/>
              <a:r>
                <a:rPr lang="vi-VN" sz="3000" b="1" dirty="0">
                  <a:solidFill>
                    <a:srgbClr val="8CB027"/>
                  </a:solidFill>
                  <a:latin typeface="+mn-lt"/>
                </a:rPr>
                <a:t>Khi </a:t>
              </a:r>
              <a:r>
                <a:rPr lang="vi-VN" sz="3000" b="1" dirty="0" err="1">
                  <a:solidFill>
                    <a:srgbClr val="8CB027"/>
                  </a:solidFill>
                  <a:latin typeface="+mn-lt"/>
                </a:rPr>
                <a:t>nào</a:t>
              </a:r>
              <a:r>
                <a:rPr lang="vi-VN" sz="3000" b="1" dirty="0">
                  <a:solidFill>
                    <a:srgbClr val="8CB027"/>
                  </a:solidFill>
                  <a:latin typeface="+mn-lt"/>
                </a:rPr>
                <a:t>? </a:t>
              </a:r>
              <a:r>
                <a:rPr lang="vi-VN" sz="3000" b="1" dirty="0" err="1">
                  <a:latin typeface="+mn-lt"/>
                </a:rPr>
                <a:t>hoặc</a:t>
              </a:r>
              <a:r>
                <a:rPr lang="vi-VN" sz="3000" b="1" dirty="0">
                  <a:latin typeface="+mn-lt"/>
                </a:rPr>
                <a:t> </a:t>
              </a:r>
              <a:r>
                <a:rPr lang="vi-VN" sz="3000" b="1" dirty="0">
                  <a:solidFill>
                    <a:srgbClr val="FA8F81"/>
                  </a:solidFill>
                  <a:latin typeface="+mn-lt"/>
                </a:rPr>
                <a:t>Ở đâu? </a:t>
              </a:r>
              <a:r>
                <a:rPr lang="vi-VN" sz="3000" b="1" dirty="0">
                  <a:latin typeface="+mn-lt"/>
                </a:rPr>
                <a:t>khi quan </a:t>
              </a:r>
              <a:r>
                <a:rPr lang="vi-VN" sz="3000" b="1" dirty="0" err="1">
                  <a:latin typeface="+mn-lt"/>
                </a:rPr>
                <a:t>sát</a:t>
              </a:r>
              <a:r>
                <a:rPr lang="vi-VN" sz="3000" b="1" dirty="0">
                  <a:latin typeface="+mn-lt"/>
                </a:rPr>
                <a:t> </a:t>
              </a:r>
              <a:r>
                <a:rPr lang="vi-VN" sz="3000" b="1" dirty="0" err="1">
                  <a:latin typeface="+mn-lt"/>
                </a:rPr>
                <a:t>hình</a:t>
              </a:r>
              <a:r>
                <a:rPr lang="vi-VN" sz="3000" b="1" dirty="0">
                  <a:latin typeface="+mn-lt"/>
                </a:rPr>
                <a:t> :</a:t>
              </a:r>
              <a:endParaRPr lang="en-US" sz="3000" b="1" dirty="0">
                <a:latin typeface="+mn-lt"/>
              </a:endParaRPr>
            </a:p>
          </p:txBody>
        </p:sp>
        <p:pic>
          <p:nvPicPr>
            <p:cNvPr id="12" name="Hình ảnh 1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0D0DDD51-CEDF-D467-5B87-6824F2AD8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18" t="50273" r="18353" b="-1"/>
            <a:stretch/>
          </p:blipFill>
          <p:spPr>
            <a:xfrm>
              <a:off x="2117116" y="1954602"/>
              <a:ext cx="911308" cy="1183992"/>
            </a:xfrm>
            <a:prstGeom prst="ellipse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951676" y="-114065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</a:t>
              </a:r>
              <a:r>
                <a:rPr lang="vi-VN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ôn </a:t>
              </a:r>
              <a:r>
                <a:rPr lang="vi-VN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bài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88C6EF1-3242-44EE-EAE7-8797E4346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216" y="1968368"/>
            <a:ext cx="4488284" cy="2495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801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36017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CF2730C-6CC7-890C-8B19-6D1EB144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00" y="1003340"/>
            <a:ext cx="3985900" cy="233172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206402" y="-55746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chia </a:t>
              </a:r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sẻ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600677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678362" y="534863"/>
            <a:ext cx="6776538" cy="4062537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-100607" y="-99137"/>
            <a:ext cx="5842173" cy="923330"/>
            <a:chOff x="-194053" y="-260533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5" y="186790"/>
              <a:ext cx="2558158" cy="259889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-194053" y="-260533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spc="50" dirty="0" err="1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Dặn</a:t>
              </a:r>
              <a:r>
                <a:rPr lang="vi-VN" sz="5400" b="1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 </a:t>
              </a:r>
              <a:r>
                <a:rPr lang="vi-VN" sz="5400" b="1" spc="50" dirty="0" err="1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+mj-lt"/>
                </a:rPr>
                <a:t>dò</a:t>
              </a:r>
              <a:endParaRPr lang="en-US" sz="54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327DFA2C-CA1F-C9BA-5320-0BF869FD04B0}"/>
              </a:ext>
            </a:extLst>
          </p:cNvPr>
          <p:cNvGrpSpPr/>
          <p:nvPr/>
        </p:nvGrpSpPr>
        <p:grpSpPr>
          <a:xfrm>
            <a:off x="529450" y="963454"/>
            <a:ext cx="6510481" cy="1142238"/>
            <a:chOff x="1915135" y="746024"/>
            <a:chExt cx="6510481" cy="1142238"/>
          </a:xfrm>
        </p:grpSpPr>
        <p:pic>
          <p:nvPicPr>
            <p:cNvPr id="3" name="Hình ảnh 2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C92120E-BB5E-6695-BBD7-08FF5EA32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6" t="17951" r="58958" b="30243"/>
            <a:stretch/>
          </p:blipFill>
          <p:spPr>
            <a:xfrm rot="21080609">
              <a:off x="2868904" y="746024"/>
              <a:ext cx="1210212" cy="1142238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4ADDE8BC-01F1-25D2-0C62-85934B194AA2}"/>
                </a:ext>
              </a:extLst>
            </p:cNvPr>
            <p:cNvSpPr txBox="1"/>
            <p:nvPr/>
          </p:nvSpPr>
          <p:spPr>
            <a:xfrm>
              <a:off x="1915135" y="1032242"/>
              <a:ext cx="6510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+mn-lt"/>
                </a:rPr>
                <a:t>GV </a:t>
              </a:r>
              <a:r>
                <a:rPr lang="vi-VN" sz="2800" b="1" dirty="0" err="1">
                  <a:latin typeface="+mn-lt"/>
                </a:rPr>
                <a:t>điền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vào</a:t>
              </a:r>
              <a:r>
                <a:rPr lang="vi-VN" sz="2800" b="1" dirty="0">
                  <a:latin typeface="+mn-lt"/>
                </a:rPr>
                <a:t> đây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19C7BFE7-609D-AF2A-EE4E-5B07BCBA949E}"/>
              </a:ext>
            </a:extLst>
          </p:cNvPr>
          <p:cNvGrpSpPr/>
          <p:nvPr/>
        </p:nvGrpSpPr>
        <p:grpSpPr>
          <a:xfrm>
            <a:off x="529450" y="2139677"/>
            <a:ext cx="6510481" cy="1142238"/>
            <a:chOff x="1915135" y="746024"/>
            <a:chExt cx="6510481" cy="1142238"/>
          </a:xfrm>
        </p:grpSpPr>
        <p:pic>
          <p:nvPicPr>
            <p:cNvPr id="36" name="Hình ảnh 35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A5C7BADE-1AC6-3C55-40A8-05C80ACA1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6" t="17951" r="58958" b="30243"/>
            <a:stretch/>
          </p:blipFill>
          <p:spPr>
            <a:xfrm rot="21080609">
              <a:off x="2868904" y="746024"/>
              <a:ext cx="1210212" cy="1142238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DF92CB28-7152-67F6-7A60-AF5842863178}"/>
                </a:ext>
              </a:extLst>
            </p:cNvPr>
            <p:cNvSpPr txBox="1"/>
            <p:nvPr/>
          </p:nvSpPr>
          <p:spPr>
            <a:xfrm>
              <a:off x="1915135" y="1032242"/>
              <a:ext cx="6510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+mn-lt"/>
                </a:rPr>
                <a:t>GV </a:t>
              </a:r>
              <a:r>
                <a:rPr lang="vi-VN" sz="2800" b="1" dirty="0" err="1">
                  <a:latin typeface="+mn-lt"/>
                </a:rPr>
                <a:t>điền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vào</a:t>
              </a:r>
              <a:r>
                <a:rPr lang="vi-VN" sz="2800" b="1" dirty="0">
                  <a:latin typeface="+mn-lt"/>
                </a:rPr>
                <a:t> đây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5761B97F-194C-9A1E-1A3D-DF80DF80CAB4}"/>
              </a:ext>
            </a:extLst>
          </p:cNvPr>
          <p:cNvGrpSpPr/>
          <p:nvPr/>
        </p:nvGrpSpPr>
        <p:grpSpPr>
          <a:xfrm>
            <a:off x="529450" y="3315900"/>
            <a:ext cx="6510481" cy="1142238"/>
            <a:chOff x="1915135" y="746024"/>
            <a:chExt cx="6510481" cy="1142238"/>
          </a:xfrm>
        </p:grpSpPr>
        <p:pic>
          <p:nvPicPr>
            <p:cNvPr id="41" name="Hình ảnh 4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DCB23576-DD71-10E3-23A9-3DA3A6C7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6" t="17951" r="58958" b="30243"/>
            <a:stretch/>
          </p:blipFill>
          <p:spPr>
            <a:xfrm rot="21080609">
              <a:off x="2868904" y="746024"/>
              <a:ext cx="1210212" cy="1142238"/>
            </a:xfrm>
            <a:prstGeom prst="rect">
              <a:avLst/>
            </a:prstGeom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D9BEA2E3-B842-0404-39E4-2E63D6CE2519}"/>
                </a:ext>
              </a:extLst>
            </p:cNvPr>
            <p:cNvSpPr txBox="1"/>
            <p:nvPr/>
          </p:nvSpPr>
          <p:spPr>
            <a:xfrm>
              <a:off x="1915135" y="1032242"/>
              <a:ext cx="6510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+mn-lt"/>
                </a:rPr>
                <a:t>GV </a:t>
              </a:r>
              <a:r>
                <a:rPr lang="vi-VN" sz="2800" b="1" dirty="0" err="1">
                  <a:latin typeface="+mn-lt"/>
                </a:rPr>
                <a:t>điền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vào</a:t>
              </a:r>
              <a:r>
                <a:rPr lang="vi-VN" sz="2800" b="1" dirty="0">
                  <a:latin typeface="+mn-lt"/>
                </a:rPr>
                <a:t> đây</a:t>
              </a:r>
              <a:endParaRPr lang="en-US" sz="28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372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4533900" y="3429000"/>
            <a:ext cx="3333750" cy="8001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2876349" y="-71624"/>
            <a:ext cx="7168357" cy="357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Tạm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Biệt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Hẹn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Gặp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Lại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98943D30-D5CA-A758-0673-BF0159C0A7A0}"/>
              </a:ext>
            </a:extLst>
          </p:cNvPr>
          <p:cNvSpPr/>
          <p:nvPr/>
        </p:nvSpPr>
        <p:spPr>
          <a:xfrm>
            <a:off x="2068138" y="535689"/>
            <a:ext cx="6715605" cy="40208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FC7345BC-BCCE-F024-D2EB-269AB265A200}"/>
              </a:ext>
            </a:extLst>
          </p:cNvPr>
          <p:cNvGrpSpPr/>
          <p:nvPr/>
        </p:nvGrpSpPr>
        <p:grpSpPr>
          <a:xfrm>
            <a:off x="458275" y="-84922"/>
            <a:ext cx="5842173" cy="1015663"/>
            <a:chOff x="-126925" y="-225397"/>
            <a:chExt cx="5842173" cy="101566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1126BA7F-DA05-C04D-826A-88328B4622D3}"/>
                </a:ext>
              </a:extLst>
            </p:cNvPr>
            <p:cNvSpPr/>
            <p:nvPr/>
          </p:nvSpPr>
          <p:spPr>
            <a:xfrm>
              <a:off x="1447956" y="282435"/>
              <a:ext cx="2692412" cy="24981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4103261-7EF3-1CDF-3A57-C083009E7DBD}"/>
                </a:ext>
              </a:extLst>
            </p:cNvPr>
            <p:cNvSpPr txBox="1"/>
            <p:nvPr/>
          </p:nvSpPr>
          <p:spPr>
            <a:xfrm>
              <a:off x="-126925" y="-225397"/>
              <a:ext cx="5842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Video</a:t>
              </a:r>
            </a:p>
          </p:txBody>
        </p:sp>
      </p:grpSp>
      <p:pic>
        <p:nvPicPr>
          <p:cNvPr id="30" name="3207523695404954319">
            <a:hlinkClick r:id="" action="ppaction://media"/>
            <a:extLst>
              <a:ext uri="{FF2B5EF4-FFF2-40B4-BE49-F238E27FC236}">
                <a16:creationId xmlns:a16="http://schemas.microsoft.com/office/drawing/2014/main" id="{332907D4-1CE1-A35B-625E-C8726B729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98" t="-2214" r="6527"/>
          <a:stretch/>
        </p:blipFill>
        <p:spPr>
          <a:xfrm>
            <a:off x="2436916" y="930741"/>
            <a:ext cx="5998246" cy="325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09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EBCE4150-3A85-DDA2-50C6-529FA550F229}"/>
              </a:ext>
            </a:extLst>
          </p:cNvPr>
          <p:cNvSpPr/>
          <p:nvPr/>
        </p:nvSpPr>
        <p:spPr>
          <a:xfrm>
            <a:off x="2122492" y="398756"/>
            <a:ext cx="6715605" cy="4020844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solidFill>
              <a:srgbClr val="FA8F8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6C9F974-FB5C-9781-098B-73A1BAA600F6}"/>
              </a:ext>
            </a:extLst>
          </p:cNvPr>
          <p:cNvGrpSpPr/>
          <p:nvPr/>
        </p:nvGrpSpPr>
        <p:grpSpPr>
          <a:xfrm>
            <a:off x="3207648" y="819853"/>
            <a:ext cx="5236534" cy="1146024"/>
            <a:chOff x="2436214" y="1840383"/>
            <a:chExt cx="5236534" cy="1146024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91C11055-F925-3780-724B-6A5F9B0EE1E9}"/>
                </a:ext>
              </a:extLst>
            </p:cNvPr>
            <p:cNvSpPr txBox="1"/>
            <p:nvPr/>
          </p:nvSpPr>
          <p:spPr>
            <a:xfrm>
              <a:off x="2885739" y="2032300"/>
              <a:ext cx="47870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Nêu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cảm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xúc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của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em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khi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được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chơi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hoặc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xem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thả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diều</a:t>
              </a:r>
              <a:r>
                <a:rPr lang="en-US" sz="2800" b="1" dirty="0">
                  <a:latin typeface="+mn-lt"/>
                </a:rPr>
                <a:t>.</a:t>
              </a:r>
            </a:p>
          </p:txBody>
        </p:sp>
        <p:pic>
          <p:nvPicPr>
            <p:cNvPr id="12" name="Hình ảnh 1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0D0DDD51-CEDF-D467-5B87-6824F2AD8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18" t="50273" r="18353" b="-1"/>
            <a:stretch/>
          </p:blipFill>
          <p:spPr>
            <a:xfrm>
              <a:off x="2436214" y="1840383"/>
              <a:ext cx="741902" cy="963896"/>
            </a:xfrm>
            <a:prstGeom prst="ellipse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D51C606E-B52A-97E8-D2B6-766445EC8CFA}"/>
              </a:ext>
            </a:extLst>
          </p:cNvPr>
          <p:cNvGrpSpPr/>
          <p:nvPr/>
        </p:nvGrpSpPr>
        <p:grpSpPr>
          <a:xfrm>
            <a:off x="2282731" y="1965877"/>
            <a:ext cx="6395126" cy="1445713"/>
            <a:chOff x="2692092" y="1676530"/>
            <a:chExt cx="6395126" cy="1445713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509A9CC-202D-4A93-1EA4-AFF3BADDC93D}"/>
                </a:ext>
              </a:extLst>
            </p:cNvPr>
            <p:cNvSpPr txBox="1"/>
            <p:nvPr/>
          </p:nvSpPr>
          <p:spPr>
            <a:xfrm>
              <a:off x="3245045" y="1737248"/>
              <a:ext cx="584217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Nói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về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những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hình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ảnh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liên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tưởng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khi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quan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sát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diều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trên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bầu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trời</a:t>
              </a:r>
              <a:r>
                <a:rPr lang="en-US" sz="2800" b="1" dirty="0">
                  <a:latin typeface="+mn-lt"/>
                </a:rPr>
                <a:t>.</a:t>
              </a:r>
            </a:p>
            <a:p>
              <a:pPr algn="ctr"/>
              <a:endParaRPr lang="en-US" sz="2800" b="1" dirty="0">
                <a:solidFill>
                  <a:srgbClr val="252626"/>
                </a:solidFill>
                <a:latin typeface="+mn-lt"/>
              </a:endParaRPr>
            </a:p>
          </p:txBody>
        </p:sp>
        <p:pic>
          <p:nvPicPr>
            <p:cNvPr id="15" name="Hình ảnh 1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009CC712-EC58-96DE-57B8-5E2F6D5C2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18" t="50273" r="18353" b="-1"/>
            <a:stretch/>
          </p:blipFill>
          <p:spPr>
            <a:xfrm>
              <a:off x="2692092" y="1676530"/>
              <a:ext cx="741902" cy="963896"/>
            </a:xfrm>
            <a:prstGeom prst="ellipse">
              <a:avLst/>
            </a:prstGeom>
          </p:spPr>
        </p:pic>
      </p:grpSp>
      <p:pic>
        <p:nvPicPr>
          <p:cNvPr id="16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CF2730C-6CC7-890C-8B19-6D1EB144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579" y="3066276"/>
            <a:ext cx="2194189" cy="128358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FCD1D574-C2E2-67EA-89E9-12CD867D443A}"/>
              </a:ext>
            </a:extLst>
          </p:cNvPr>
          <p:cNvGrpSpPr/>
          <p:nvPr/>
        </p:nvGrpSpPr>
        <p:grpSpPr>
          <a:xfrm>
            <a:off x="1206402" y="-55746"/>
            <a:ext cx="5842173" cy="923330"/>
            <a:chOff x="792916" y="-180171"/>
            <a:chExt cx="5842173" cy="92333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E6B91F1-A70E-D00E-ED92-A0C129D7E075}"/>
                </a:ext>
              </a:extLst>
            </p:cNvPr>
            <p:cNvSpPr/>
            <p:nvPr/>
          </p:nvSpPr>
          <p:spPr>
            <a:xfrm>
              <a:off x="1447956" y="272365"/>
              <a:ext cx="4787008" cy="259889"/>
            </a:xfrm>
            <a:prstGeom prst="roundRect">
              <a:avLst/>
            </a:prstGeom>
            <a:solidFill>
              <a:srgbClr val="FA8F81"/>
            </a:solidFill>
            <a:ln>
              <a:solidFill>
                <a:srgbClr val="FA8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A6C16DB-9276-21AA-16DA-941D0C797EF8}"/>
                </a:ext>
              </a:extLst>
            </p:cNvPr>
            <p:cNvSpPr txBox="1"/>
            <p:nvPr/>
          </p:nvSpPr>
          <p:spPr>
            <a:xfrm>
              <a:off x="792916" y="-180171"/>
              <a:ext cx="5842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Cùng</a:t>
              </a:r>
              <a:r>
                <a:rPr lang="en-US" sz="5400" b="1" spc="50" dirty="0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 chia </a:t>
              </a:r>
              <a:r>
                <a:rPr lang="en-US" sz="5400" b="1" spc="50" dirty="0" err="1">
                  <a:ln w="9525" cmpd="sng">
                    <a:solidFill>
                      <a:srgbClr val="FA8F8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rgbClr val="FA8F81">
                        <a:alpha val="40000"/>
                      </a:srgbClr>
                    </a:glow>
                  </a:effectLst>
                  <a:latin typeface="+mj-lt"/>
                </a:rPr>
                <a:t>sẻ</a:t>
              </a:r>
              <a:endParaRPr lang="en-US" sz="5400" b="1" spc="50" dirty="0">
                <a:ln w="9525" cmpd="sng">
                  <a:solidFill>
                    <a:srgbClr val="FA8F8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A8F81">
                      <a:alpha val="40000"/>
                    </a:srgb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072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34125"/>
            <a:ext cx="7168357" cy="22180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Khám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Phá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0A6BFBC7-6ADE-82A4-FCF5-B6ACF00695DA}"/>
              </a:ext>
            </a:extLst>
          </p:cNvPr>
          <p:cNvGrpSpPr/>
          <p:nvPr/>
        </p:nvGrpSpPr>
        <p:grpSpPr>
          <a:xfrm>
            <a:off x="1842293" y="1666050"/>
            <a:ext cx="7301707" cy="3572247"/>
            <a:chOff x="1842293" y="1742703"/>
            <a:chExt cx="7301707" cy="3572247"/>
          </a:xfrm>
        </p:grpSpPr>
        <p:sp>
          <p:nvSpPr>
            <p:cNvPr id="3" name="Google Shape;1725;p52">
              <a:extLst>
                <a:ext uri="{FF2B5EF4-FFF2-40B4-BE49-F238E27FC236}">
                  <a16:creationId xmlns:a16="http://schemas.microsoft.com/office/drawing/2014/main" id="{F89DF9AC-53A4-ABDF-30DB-514935BB9B1F}"/>
                </a:ext>
              </a:extLst>
            </p:cNvPr>
            <p:cNvSpPr txBox="1">
              <a:spLocks/>
            </p:cNvSpPr>
            <p:nvPr/>
          </p:nvSpPr>
          <p:spPr>
            <a:xfrm>
              <a:off x="1975643" y="1742703"/>
              <a:ext cx="7168357" cy="3572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870"/>
                </a:buClr>
                <a:buSzPts val="4800"/>
                <a:buFont typeface="Satisfy"/>
                <a:buNone/>
                <a:defRPr sz="4800" b="0" i="0" u="none" strike="noStrike" cap="none">
                  <a:solidFill>
                    <a:srgbClr val="005870"/>
                  </a:solidFill>
                  <a:latin typeface="Satisfy"/>
                  <a:ea typeface="Satisfy"/>
                  <a:cs typeface="Satisfy"/>
                  <a:sym typeface="Satisf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8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Luyện</a:t>
              </a:r>
              <a:r>
                <a:rPr lang="en-US" sz="8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 </a:t>
              </a:r>
              <a:r>
                <a:rPr lang="en-US" sz="8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Tập</a:t>
              </a:r>
              <a:endPara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endParaRPr>
            </a:p>
          </p:txBody>
        </p:sp>
        <p:sp>
          <p:nvSpPr>
            <p:cNvPr id="4" name="Google Shape;1725;p52">
              <a:extLst>
                <a:ext uri="{FF2B5EF4-FFF2-40B4-BE49-F238E27FC236}">
                  <a16:creationId xmlns:a16="http://schemas.microsoft.com/office/drawing/2014/main" id="{647F9033-B277-C402-0C4C-32BCFB3A6BC9}"/>
                </a:ext>
              </a:extLst>
            </p:cNvPr>
            <p:cNvSpPr txBox="1">
              <a:spLocks/>
            </p:cNvSpPr>
            <p:nvPr/>
          </p:nvSpPr>
          <p:spPr>
            <a:xfrm>
              <a:off x="1842293" y="2646302"/>
              <a:ext cx="1689577" cy="1468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870"/>
                </a:buClr>
                <a:buSzPts val="4800"/>
                <a:buFont typeface="Satisfy"/>
                <a:buNone/>
                <a:defRPr sz="4800" b="0" i="0" u="none" strike="noStrike" cap="none">
                  <a:solidFill>
                    <a:srgbClr val="005870"/>
                  </a:solidFill>
                  <a:latin typeface="Satisfy"/>
                  <a:ea typeface="Satisfy"/>
                  <a:cs typeface="Satisfy"/>
                  <a:sym typeface="Satisf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&amp;</a:t>
              </a:r>
              <a:endPara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3435015" y="1490757"/>
            <a:ext cx="227396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ĐI TÌM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51525"/>
            <a:chOff x="1488002" y="1234446"/>
            <a:chExt cx="1678284" cy="135152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51525"/>
              <a:chOff x="1280474" y="1105736"/>
              <a:chExt cx="1678284" cy="1351525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239648" y="2063898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827920" y="2588008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908805" y="2418893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</a:t>
                </a:r>
                <a:r>
                  <a:rPr lang="vi-VN" sz="800" b="1" dirty="0">
                    <a:solidFill>
                      <a:schemeClr val="tx2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77CDE96D-A244-BA18-9EEB-7D74573F309E}"/>
              </a:ext>
            </a:extLst>
          </p:cNvPr>
          <p:cNvGrpSpPr/>
          <p:nvPr/>
        </p:nvGrpSpPr>
        <p:grpSpPr>
          <a:xfrm>
            <a:off x="3967698" y="4014067"/>
            <a:ext cx="607120" cy="577549"/>
            <a:chOff x="4234875" y="1979179"/>
            <a:chExt cx="607120" cy="577549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015C2A39-F265-CA7C-8080-B1CDE383E151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F26C45A3-4BDC-E0F2-B07C-F99B9A4CAAB2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Hình Bầu dục 72">
                <a:extLst>
                  <a:ext uri="{FF2B5EF4-FFF2-40B4-BE49-F238E27FC236}">
                    <a16:creationId xmlns:a16="http://schemas.microsoft.com/office/drawing/2014/main" id="{8F014C7D-8B50-0C8A-2F71-1EFA18D845F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38108FBE-BD3C-28AB-3CA5-3D8B140D172A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7675" y="292101"/>
            <a:ext cx="8339734" cy="460140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447598" y="426986"/>
            <a:ext cx="8045088" cy="954107"/>
            <a:chOff x="1074051" y="851545"/>
            <a:chExt cx="8045088" cy="954107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074051" y="865126"/>
              <a:ext cx="1311443" cy="769441"/>
              <a:chOff x="1299098" y="890331"/>
              <a:chExt cx="1347537" cy="834727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603965" y="947629"/>
                <a:ext cx="737804" cy="7246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299098" y="890331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905061" y="851545"/>
              <a:ext cx="7214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Tìm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và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nêu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dụng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của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các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hình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ảnh</a:t>
              </a:r>
              <a:r>
                <a:rPr lang="en-US" sz="2800" b="1" dirty="0">
                  <a:latin typeface="+mn-lt"/>
                </a:rPr>
                <a:t> </a:t>
              </a:r>
            </a:p>
            <a:p>
              <a:pPr algn="ctr"/>
              <a:r>
                <a:rPr lang="en-US" sz="2800" b="1" dirty="0">
                  <a:latin typeface="+mn-lt"/>
                </a:rPr>
                <a:t>so </a:t>
              </a:r>
              <a:r>
                <a:rPr lang="en-US" sz="2800" b="1" dirty="0" err="1">
                  <a:latin typeface="+mn-lt"/>
                </a:rPr>
                <a:t>sánh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có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trong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mỗi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thơ</a:t>
              </a:r>
              <a:r>
                <a:rPr lang="en-US" sz="2800" b="1" dirty="0">
                  <a:latin typeface="+mn-lt"/>
                </a:rPr>
                <a:t>, </a:t>
              </a:r>
              <a:r>
                <a:rPr lang="en-US" sz="2800" b="1" dirty="0" err="1">
                  <a:latin typeface="+mn-lt"/>
                </a:rPr>
                <a:t>đoạn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văn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sau</a:t>
              </a:r>
              <a:r>
                <a:rPr lang="en-US" sz="2800" b="1" dirty="0">
                  <a:latin typeface="+mn-lt"/>
                </a:rPr>
                <a:t>: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1748EDC-BA65-C2E0-3227-2B8D7D5F16E5}"/>
              </a:ext>
            </a:extLst>
          </p:cNvPr>
          <p:cNvGrpSpPr/>
          <p:nvPr/>
        </p:nvGrpSpPr>
        <p:grpSpPr>
          <a:xfrm>
            <a:off x="596766" y="1441829"/>
            <a:ext cx="3995487" cy="2031326"/>
            <a:chOff x="576513" y="1471337"/>
            <a:chExt cx="3995487" cy="2031326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5CC0E76-D96C-E30B-83B2-1C5C42732872}"/>
                </a:ext>
              </a:extLst>
            </p:cNvPr>
            <p:cNvGrpSpPr/>
            <p:nvPr/>
          </p:nvGrpSpPr>
          <p:grpSpPr>
            <a:xfrm>
              <a:off x="576513" y="1471337"/>
              <a:ext cx="3995487" cy="1569661"/>
              <a:chOff x="576513" y="1625046"/>
              <a:chExt cx="3995487" cy="1569661"/>
            </a:xfrm>
          </p:grpSpPr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104F28C-47A6-A81E-D788-0A3632814B60}"/>
                  </a:ext>
                </a:extLst>
              </p:cNvPr>
              <p:cNvSpPr txBox="1"/>
              <p:nvPr/>
            </p:nvSpPr>
            <p:spPr>
              <a:xfrm>
                <a:off x="930710" y="1625047"/>
                <a:ext cx="36412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Cánh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diều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như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dấu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á</a:t>
                </a:r>
              </a:p>
              <a:p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Ai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vừa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tung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lên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trời</a:t>
                </a:r>
                <a:endParaRPr lang="en-US" sz="2400" dirty="0">
                  <a:solidFill>
                    <a:schemeClr val="accent1"/>
                  </a:solidFill>
                  <a:latin typeface="+mn-lt"/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Cái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dấu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á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cong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mảnh</a:t>
                </a:r>
                <a:endParaRPr lang="en-US" sz="2400" dirty="0">
                  <a:solidFill>
                    <a:schemeClr val="accent1"/>
                  </a:solidFill>
                  <a:latin typeface="+mn-lt"/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Bồng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bềnh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trong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mây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+mn-lt"/>
                  </a:rPr>
                  <a:t>trôi</a:t>
                </a:r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299C2014-256A-F111-5B7E-78A38B837BA8}"/>
                  </a:ext>
                </a:extLst>
              </p:cNvPr>
              <p:cNvSpPr txBox="1"/>
              <p:nvPr/>
            </p:nvSpPr>
            <p:spPr>
              <a:xfrm>
                <a:off x="576513" y="1625046"/>
                <a:ext cx="70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+mn-lt"/>
                  </a:rPr>
                  <a:t>a)</a:t>
                </a: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1E5E363-1301-6764-3D7A-DC4532AB170E}"/>
                </a:ext>
              </a:extLst>
            </p:cNvPr>
            <p:cNvSpPr txBox="1"/>
            <p:nvPr/>
          </p:nvSpPr>
          <p:spPr>
            <a:xfrm>
              <a:off x="1039295" y="3040998"/>
              <a:ext cx="3424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/>
                  </a:solidFill>
                  <a:latin typeface="+mn-lt"/>
                </a:rPr>
                <a:t>Lương</a:t>
              </a:r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400" dirty="0" err="1">
                  <a:solidFill>
                    <a:schemeClr val="accent1"/>
                  </a:solidFill>
                  <a:latin typeface="+mn-lt"/>
                </a:rPr>
                <a:t>Vĩnh</a:t>
              </a:r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en-US" sz="2400" dirty="0" err="1">
                  <a:solidFill>
                    <a:schemeClr val="accent1"/>
                  </a:solidFill>
                  <a:latin typeface="+mn-lt"/>
                </a:rPr>
                <a:t>Phúc</a:t>
              </a:r>
              <a:endParaRPr lang="en-US" sz="24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9D62E212-0444-6D65-BED0-738392008918}"/>
              </a:ext>
            </a:extLst>
          </p:cNvPr>
          <p:cNvGrpSpPr/>
          <p:nvPr/>
        </p:nvGrpSpPr>
        <p:grpSpPr>
          <a:xfrm>
            <a:off x="4746380" y="1441829"/>
            <a:ext cx="3995487" cy="2031326"/>
            <a:chOff x="576513" y="1471337"/>
            <a:chExt cx="3995487" cy="2031326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21FAEA36-A63A-2B59-8194-9CE6AC7A4523}"/>
                </a:ext>
              </a:extLst>
            </p:cNvPr>
            <p:cNvGrpSpPr/>
            <p:nvPr/>
          </p:nvGrpSpPr>
          <p:grpSpPr>
            <a:xfrm>
              <a:off x="576513" y="1471337"/>
              <a:ext cx="3995487" cy="1569661"/>
              <a:chOff x="576513" y="1625046"/>
              <a:chExt cx="3995487" cy="1569661"/>
            </a:xfrm>
          </p:grpSpPr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F4B1AECB-58E5-39E9-A1D4-B9E942A00089}"/>
                  </a:ext>
                </a:extLst>
              </p:cNvPr>
              <p:cNvSpPr txBox="1"/>
              <p:nvPr/>
            </p:nvSpPr>
            <p:spPr>
              <a:xfrm>
                <a:off x="930710" y="1625047"/>
                <a:ext cx="36412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Cánh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diều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no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gió</a:t>
                </a:r>
                <a:endParaRPr lang="en-US" sz="24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Tiếng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nó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chơi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vơi</a:t>
                </a:r>
                <a:endParaRPr lang="en-US" sz="24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Diều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hạt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cau</a:t>
                </a:r>
                <a:endParaRPr lang="en-US" sz="2400" dirty="0">
                  <a:solidFill>
                    <a:srgbClr val="002060"/>
                  </a:solidFill>
                  <a:latin typeface="+mn-lt"/>
                </a:endParaRPr>
              </a:p>
              <a:p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Phơi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trên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nong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+mn-lt"/>
                  </a:rPr>
                  <a:t>trời</a:t>
                </a:r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BEBB81F-1C89-535E-D22F-C683E90AA692}"/>
                  </a:ext>
                </a:extLst>
              </p:cNvPr>
              <p:cNvSpPr txBox="1"/>
              <p:nvPr/>
            </p:nvSpPr>
            <p:spPr>
              <a:xfrm>
                <a:off x="576513" y="1625046"/>
                <a:ext cx="70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  <a:latin typeface="+mn-lt"/>
                  </a:rPr>
                  <a:t>b)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D3D58A28-7A64-1D3F-3A68-A6BAD71579E2}"/>
                </a:ext>
              </a:extLst>
            </p:cNvPr>
            <p:cNvSpPr txBox="1"/>
            <p:nvPr/>
          </p:nvSpPr>
          <p:spPr>
            <a:xfrm>
              <a:off x="1039295" y="3040998"/>
              <a:ext cx="3424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+mn-lt"/>
                </a:rPr>
                <a:t>Trần</a:t>
              </a:r>
              <a:r>
                <a:rPr lang="en-US" sz="24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n-lt"/>
                </a:rPr>
                <a:t>Đăng</a:t>
              </a:r>
              <a:r>
                <a:rPr lang="en-US" sz="2400" dirty="0">
                  <a:solidFill>
                    <a:srgbClr val="002060"/>
                  </a:solidFill>
                  <a:latin typeface="+mn-lt"/>
                </a:rPr>
                <a:t> Khoa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0646D1F6-6CC5-1E14-4B2B-08C9886E1447}"/>
              </a:ext>
            </a:extLst>
          </p:cNvPr>
          <p:cNvGrpSpPr/>
          <p:nvPr/>
        </p:nvGrpSpPr>
        <p:grpSpPr>
          <a:xfrm>
            <a:off x="567768" y="3564732"/>
            <a:ext cx="8099548" cy="1247250"/>
            <a:chOff x="576513" y="1471337"/>
            <a:chExt cx="8099548" cy="1247250"/>
          </a:xfrm>
        </p:grpSpPr>
        <p:grpSp>
          <p:nvGrpSpPr>
            <p:cNvPr id="39" name="Nhóm 38">
              <a:extLst>
                <a:ext uri="{FF2B5EF4-FFF2-40B4-BE49-F238E27FC236}">
                  <a16:creationId xmlns:a16="http://schemas.microsoft.com/office/drawing/2014/main" id="{B34AA164-3483-3CB5-3320-3118F0F5F63B}"/>
                </a:ext>
              </a:extLst>
            </p:cNvPr>
            <p:cNvGrpSpPr/>
            <p:nvPr/>
          </p:nvGrpSpPr>
          <p:grpSpPr>
            <a:xfrm>
              <a:off x="576513" y="1471337"/>
              <a:ext cx="8099548" cy="830998"/>
              <a:chOff x="576513" y="1625046"/>
              <a:chExt cx="8099548" cy="830998"/>
            </a:xfrm>
          </p:grpSpPr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BAA59397-EC39-BA08-FC37-920420BAB922}"/>
                  </a:ext>
                </a:extLst>
              </p:cNvPr>
              <p:cNvSpPr txBox="1"/>
              <p:nvPr/>
            </p:nvSpPr>
            <p:spPr>
              <a:xfrm>
                <a:off x="930709" y="1625047"/>
                <a:ext cx="77453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Chiều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chiều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,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trên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bãi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thả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,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đám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trẻ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mục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đồng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chúng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tôi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hò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hét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nhau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thả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diều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thi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.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Cánh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diều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mềm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mại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như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cánh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n-lt"/>
                  </a:rPr>
                  <a:t>bướm</a:t>
                </a:r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4E2E54EF-970B-BF70-729C-14576506B14B}"/>
                  </a:ext>
                </a:extLst>
              </p:cNvPr>
              <p:cNvSpPr txBox="1"/>
              <p:nvPr/>
            </p:nvSpPr>
            <p:spPr>
              <a:xfrm>
                <a:off x="576513" y="1625046"/>
                <a:ext cx="70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  <a:latin typeface="+mn-lt"/>
                  </a:rPr>
                  <a:t>c)</a:t>
                </a:r>
              </a:p>
            </p:txBody>
          </p:sp>
        </p:grp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C9CA3105-8C46-49BC-1BA1-2E3A1DA57714}"/>
                </a:ext>
              </a:extLst>
            </p:cNvPr>
            <p:cNvSpPr txBox="1"/>
            <p:nvPr/>
          </p:nvSpPr>
          <p:spPr>
            <a:xfrm>
              <a:off x="3949044" y="2256922"/>
              <a:ext cx="3424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B050"/>
                  </a:solidFill>
                  <a:latin typeface="+mn-lt"/>
                </a:rPr>
                <a:t>Tạ</a:t>
              </a:r>
              <a:r>
                <a:rPr lang="en-US" sz="2400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+mn-lt"/>
                </a:rPr>
                <a:t>Duy</a:t>
              </a:r>
              <a:r>
                <a:rPr lang="en-US" sz="2400" dirty="0">
                  <a:solidFill>
                    <a:srgbClr val="00B050"/>
                  </a:solidFill>
                  <a:latin typeface="+mn-lt"/>
                </a:rPr>
                <a:t> 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51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kar Sankranti Festivity by Slidesgo">
  <a:themeElements>
    <a:clrScheme name="Simple Light">
      <a:dk1>
        <a:srgbClr val="2A153D"/>
      </a:dk1>
      <a:lt1>
        <a:srgbClr val="1E0E2F"/>
      </a:lt1>
      <a:dk2>
        <a:srgbClr val="FBB901"/>
      </a:dk2>
      <a:lt2>
        <a:srgbClr val="FCF5D9"/>
      </a:lt2>
      <a:accent1>
        <a:srgbClr val="FFAB40"/>
      </a:accent1>
      <a:accent2>
        <a:srgbClr val="992E2E"/>
      </a:accent2>
      <a:accent3>
        <a:srgbClr val="774898"/>
      </a:accent3>
      <a:accent4>
        <a:srgbClr val="E1D095"/>
      </a:accent4>
      <a:accent5>
        <a:srgbClr val="171414"/>
      </a:accent5>
      <a:accent6>
        <a:srgbClr val="CD725F"/>
      </a:accent6>
      <a:hlink>
        <a:srgbClr val="0097A7"/>
      </a:hlink>
      <a:folHlink>
        <a:srgbClr val="0097A7"/>
      </a:folHlink>
    </a:clrScheme>
    <a:fontScheme name="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920</Words>
  <Application>Microsoft Office PowerPoint</Application>
  <PresentationFormat>On-screen Show (16:9)</PresentationFormat>
  <Paragraphs>189</Paragraphs>
  <Slides>34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Satisfy</vt:lpstr>
      <vt:lpstr>Nunito</vt:lpstr>
      <vt:lpstr>SVN-Poky's</vt:lpstr>
      <vt:lpstr>Lobster</vt:lpstr>
      <vt:lpstr>Coiny</vt:lpstr>
      <vt:lpstr>Arial</vt:lpstr>
      <vt:lpstr>#9Slide05 Phobia</vt:lpstr>
      <vt:lpstr>Public Sans</vt:lpstr>
      <vt:lpstr>#9Slide07 IcielLa Chic Pro Shad</vt:lpstr>
      <vt:lpstr>Calibri</vt:lpstr>
      <vt:lpstr>Fira Sans</vt:lpstr>
      <vt:lpstr>Castaway in a Desert Island by Slidesgo</vt:lpstr>
      <vt:lpstr>Makar Sankranti Festivity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ACER</cp:lastModifiedBy>
  <cp:revision>161</cp:revision>
  <dcterms:modified xsi:type="dcterms:W3CDTF">2022-10-08T07:41:32Z</dcterms:modified>
</cp:coreProperties>
</file>